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6" r:id="rId2"/>
    <p:sldId id="368" r:id="rId3"/>
    <p:sldId id="370" r:id="rId4"/>
    <p:sldId id="371" r:id="rId5"/>
    <p:sldId id="372" r:id="rId6"/>
    <p:sldId id="373" r:id="rId7"/>
    <p:sldId id="374" r:id="rId8"/>
    <p:sldId id="375" r:id="rId9"/>
    <p:sldId id="376" r:id="rId10"/>
    <p:sldId id="377" r:id="rId11"/>
    <p:sldId id="379" r:id="rId12"/>
    <p:sldId id="378" r:id="rId13"/>
    <p:sldId id="369" r:id="rId14"/>
    <p:sldId id="258" r:id="rId15"/>
    <p:sldId id="263" r:id="rId16"/>
    <p:sldId id="277" r:id="rId17"/>
    <p:sldId id="264" r:id="rId18"/>
    <p:sldId id="268" r:id="rId19"/>
    <p:sldId id="259" r:id="rId20"/>
    <p:sldId id="270" r:id="rId21"/>
    <p:sldId id="267" r:id="rId22"/>
    <p:sldId id="272" r:id="rId23"/>
    <p:sldId id="273" r:id="rId24"/>
    <p:sldId id="274" r:id="rId25"/>
    <p:sldId id="275" r:id="rId26"/>
    <p:sldId id="276" r:id="rId27"/>
    <p:sldId id="279" r:id="rId28"/>
    <p:sldId id="280" r:id="rId29"/>
    <p:sldId id="282" r:id="rId30"/>
    <p:sldId id="284" r:id="rId31"/>
    <p:sldId id="285" r:id="rId32"/>
    <p:sldId id="278" r:id="rId33"/>
    <p:sldId id="288" r:id="rId34"/>
    <p:sldId id="289" r:id="rId35"/>
    <p:sldId id="290" r:id="rId36"/>
    <p:sldId id="291" r:id="rId37"/>
    <p:sldId id="292" r:id="rId38"/>
    <p:sldId id="293" r:id="rId39"/>
    <p:sldId id="339" r:id="rId40"/>
    <p:sldId id="340" r:id="rId41"/>
    <p:sldId id="366" r:id="rId42"/>
    <p:sldId id="358" r:id="rId43"/>
    <p:sldId id="367"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7A5B4935-C184-4A1F-8A1D-ACE1887DC67A}">
          <p14:sldIdLst>
            <p14:sldId id="256"/>
            <p14:sldId id="368"/>
            <p14:sldId id="370"/>
            <p14:sldId id="371"/>
            <p14:sldId id="372"/>
            <p14:sldId id="373"/>
            <p14:sldId id="374"/>
            <p14:sldId id="375"/>
            <p14:sldId id="376"/>
            <p14:sldId id="377"/>
            <p14:sldId id="379"/>
            <p14:sldId id="378"/>
            <p14:sldId id="369"/>
          </p14:sldIdLst>
        </p14:section>
        <p14:section name="Template" id="{1B7A341A-4472-4453-B5D5-E40D679CE2D6}">
          <p14:sldIdLst>
            <p14:sldId id="258"/>
            <p14:sldId id="263"/>
            <p14:sldId id="277"/>
            <p14:sldId id="264"/>
            <p14:sldId id="268"/>
            <p14:sldId id="259"/>
            <p14:sldId id="270"/>
            <p14:sldId id="267"/>
            <p14:sldId id="272"/>
            <p14:sldId id="273"/>
            <p14:sldId id="274"/>
            <p14:sldId id="275"/>
            <p14:sldId id="276"/>
            <p14:sldId id="279"/>
            <p14:sldId id="280"/>
            <p14:sldId id="282"/>
            <p14:sldId id="284"/>
            <p14:sldId id="285"/>
            <p14:sldId id="278"/>
            <p14:sldId id="288"/>
            <p14:sldId id="289"/>
            <p14:sldId id="290"/>
            <p14:sldId id="291"/>
            <p14:sldId id="292"/>
            <p14:sldId id="293"/>
            <p14:sldId id="339"/>
            <p14:sldId id="340"/>
            <p14:sldId id="366"/>
            <p14:sldId id="358"/>
            <p14:sldId id="367"/>
          </p14:sldIdLst>
        </p14:section>
      </p14:sectionLst>
    </p:ext>
    <p:ext uri="{EFAFB233-063F-42B5-8137-9DF3F51BA10A}">
      <p15:sldGuideLst xmlns:p15="http://schemas.microsoft.com/office/powerpoint/2012/main">
        <p15:guide id="1" orient="horz" pos="2160" userDrawn="1">
          <p15:clr>
            <a:srgbClr val="A4A3A4"/>
          </p15:clr>
        </p15:guide>
        <p15:guide id="2" pos="6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CDF"/>
    <a:srgbClr val="106AD2"/>
    <a:srgbClr val="C6D051"/>
    <a:srgbClr val="9BBC82"/>
    <a:srgbClr val="F7F4F9"/>
    <a:srgbClr val="D6F7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03"/>
    <p:restoredTop sz="95332" autoAdjust="0"/>
  </p:normalViewPr>
  <p:slideViewPr>
    <p:cSldViewPr snapToGrid="0" snapToObjects="1">
      <p:cViewPr varScale="1">
        <p:scale>
          <a:sx n="88" d="100"/>
          <a:sy n="88" d="100"/>
        </p:scale>
        <p:origin x="192" y="62"/>
      </p:cViewPr>
      <p:guideLst>
        <p:guide orient="horz" pos="2160"/>
        <p:guide pos="688"/>
      </p:guideLst>
    </p:cSldViewPr>
  </p:slideViewPr>
  <p:notesTextViewPr>
    <p:cViewPr>
      <p:scale>
        <a:sx n="1" d="1"/>
        <a:sy n="1" d="1"/>
      </p:scale>
      <p:origin x="0" y="0"/>
    </p:cViewPr>
  </p:notesTextViewPr>
  <p:sorterViewPr>
    <p:cViewPr>
      <p:scale>
        <a:sx n="170" d="100"/>
        <a:sy n="1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276770735451116E-2"/>
          <c:y val="0"/>
          <c:w val="0.89855292158435129"/>
          <c:h val="1"/>
        </c:manualLayout>
      </c:layout>
      <c:lineChart>
        <c:grouping val="standard"/>
        <c:varyColors val="0"/>
        <c:ser>
          <c:idx val="0"/>
          <c:order val="0"/>
          <c:tx>
            <c:strRef>
              <c:f>Лист1!$B$1</c:f>
              <c:strCache>
                <c:ptCount val="1"/>
                <c:pt idx="0">
                  <c:v>Ряд 1</c:v>
                </c:pt>
              </c:strCache>
            </c:strRef>
          </c:tx>
          <c:spPr>
            <a:ln w="31750" cap="rnd">
              <a:solidFill>
                <a:schemeClr val="accent1"/>
              </a:solidFill>
              <a:round/>
            </a:ln>
            <a:effectLst/>
          </c:spPr>
          <c:marker>
            <c:symbol val="none"/>
          </c:marker>
          <c:dLbls>
            <c:delete val="1"/>
          </c:dLbls>
          <c:cat>
            <c:strRef>
              <c:f>Лист1!$A$2:$A$7</c:f>
              <c:strCache>
                <c:ptCount val="6"/>
                <c:pt idx="0">
                  <c:v>JAN</c:v>
                </c:pt>
                <c:pt idx="1">
                  <c:v>FEB</c:v>
                </c:pt>
                <c:pt idx="2">
                  <c:v>MAR</c:v>
                </c:pt>
                <c:pt idx="3">
                  <c:v>APR</c:v>
                </c:pt>
                <c:pt idx="4">
                  <c:v>MAY</c:v>
                </c:pt>
                <c:pt idx="5">
                  <c:v>JUN</c:v>
                </c:pt>
              </c:strCache>
            </c:strRef>
          </c:cat>
          <c:val>
            <c:numRef>
              <c:f>Лист1!$B$2:$B$7</c:f>
              <c:numCache>
                <c:formatCode>0</c:formatCode>
                <c:ptCount val="6"/>
                <c:pt idx="0">
                  <c:v>101</c:v>
                </c:pt>
                <c:pt idx="1">
                  <c:v>113</c:v>
                </c:pt>
                <c:pt idx="2">
                  <c:v>124</c:v>
                </c:pt>
                <c:pt idx="3">
                  <c:v>111</c:v>
                </c:pt>
                <c:pt idx="4">
                  <c:v>115</c:v>
                </c:pt>
                <c:pt idx="5">
                  <c:v>134</c:v>
                </c:pt>
              </c:numCache>
            </c:numRef>
          </c:val>
          <c:smooth val="1"/>
          <c:extLst>
            <c:ext xmlns:c16="http://schemas.microsoft.com/office/drawing/2014/chart" uri="{C3380CC4-5D6E-409C-BE32-E72D297353CC}">
              <c16:uniqueId val="{00000000-A36F-7B45-B7CB-4BAD0E41A75C}"/>
            </c:ext>
          </c:extLst>
        </c:ser>
        <c:ser>
          <c:idx val="1"/>
          <c:order val="1"/>
          <c:tx>
            <c:strRef>
              <c:f>Лист1!$C$1</c:f>
              <c:strCache>
                <c:ptCount val="1"/>
                <c:pt idx="0">
                  <c:v>Ряд 2</c:v>
                </c:pt>
              </c:strCache>
            </c:strRef>
          </c:tx>
          <c:spPr>
            <a:ln w="31750" cap="rnd">
              <a:solidFill>
                <a:srgbClr val="0070C0"/>
              </a:solidFill>
              <a:round/>
            </a:ln>
            <a:effectLst/>
          </c:spPr>
          <c:marker>
            <c:symbol val="none"/>
          </c:marker>
          <c:dLbls>
            <c:delete val="1"/>
          </c:dLbls>
          <c:cat>
            <c:strRef>
              <c:f>Лист1!$A$2:$A$7</c:f>
              <c:strCache>
                <c:ptCount val="6"/>
                <c:pt idx="0">
                  <c:v>JAN</c:v>
                </c:pt>
                <c:pt idx="1">
                  <c:v>FEB</c:v>
                </c:pt>
                <c:pt idx="2">
                  <c:v>MAR</c:v>
                </c:pt>
                <c:pt idx="3">
                  <c:v>APR</c:v>
                </c:pt>
                <c:pt idx="4">
                  <c:v>MAY</c:v>
                </c:pt>
                <c:pt idx="5">
                  <c:v>JUN</c:v>
                </c:pt>
              </c:strCache>
            </c:strRef>
          </c:cat>
          <c:val>
            <c:numRef>
              <c:f>Лист1!$C$2:$C$7</c:f>
              <c:numCache>
                <c:formatCode>General</c:formatCode>
                <c:ptCount val="6"/>
                <c:pt idx="0">
                  <c:v>138</c:v>
                </c:pt>
                <c:pt idx="1">
                  <c:v>117</c:v>
                </c:pt>
                <c:pt idx="2">
                  <c:v>110</c:v>
                </c:pt>
                <c:pt idx="3">
                  <c:v>122</c:v>
                </c:pt>
                <c:pt idx="4">
                  <c:v>100</c:v>
                </c:pt>
                <c:pt idx="5" formatCode="0">
                  <c:v>78</c:v>
                </c:pt>
              </c:numCache>
            </c:numRef>
          </c:val>
          <c:smooth val="1"/>
          <c:extLst>
            <c:ext xmlns:c16="http://schemas.microsoft.com/office/drawing/2014/chart" uri="{C3380CC4-5D6E-409C-BE32-E72D297353CC}">
              <c16:uniqueId val="{00000001-A36F-7B45-B7CB-4BAD0E41A75C}"/>
            </c:ext>
          </c:extLst>
        </c:ser>
        <c:dLbls>
          <c:showLegendKey val="0"/>
          <c:showVal val="1"/>
          <c:showCatName val="0"/>
          <c:showSerName val="0"/>
          <c:showPercent val="0"/>
          <c:showBubbleSize val="0"/>
        </c:dLbls>
        <c:smooth val="0"/>
        <c:axId val="757040191"/>
        <c:axId val="758556495"/>
      </c:lineChart>
      <c:catAx>
        <c:axId val="757040191"/>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85000"/>
                    <a:lumOff val="15000"/>
                  </a:schemeClr>
                </a:solidFill>
                <a:latin typeface="Neris Thin" pitchFamily="2" charset="0"/>
                <a:ea typeface="Roboto Thin" panose="02000000000000000000" pitchFamily="2" charset="0"/>
                <a:cs typeface="Roboto Thin" panose="02000000000000000000" pitchFamily="2" charset="0"/>
              </a:defRPr>
            </a:pPr>
            <a:endParaRPr lang="ru-RU"/>
          </a:p>
        </c:txPr>
        <c:crossAx val="758556495"/>
        <c:crosses val="autoZero"/>
        <c:auto val="1"/>
        <c:lblAlgn val="ctr"/>
        <c:lblOffset val="100"/>
        <c:noMultiLvlLbl val="0"/>
      </c:catAx>
      <c:valAx>
        <c:axId val="758556495"/>
        <c:scaling>
          <c:orientation val="minMax"/>
          <c:min val="80"/>
        </c:scaling>
        <c:delete val="0"/>
        <c:axPos val="l"/>
        <c:majorGridlines>
          <c:spPr>
            <a:ln w="9525" cap="flat" cmpd="sng" algn="ctr">
              <a:solidFill>
                <a:schemeClr val="tx1">
                  <a:lumMod val="50000"/>
                  <a:lumOff val="50000"/>
                  <a:alpha val="33000"/>
                </a:schemeClr>
              </a:solidFill>
              <a:prstDash val="dash"/>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85000"/>
                    <a:lumOff val="15000"/>
                  </a:schemeClr>
                </a:solidFill>
                <a:latin typeface="Neris Thin" pitchFamily="2" charset="0"/>
                <a:ea typeface="Roboto Thin" panose="02000000000000000000" pitchFamily="2" charset="0"/>
                <a:cs typeface="Roboto Thin" panose="02000000000000000000" pitchFamily="2" charset="0"/>
              </a:defRPr>
            </a:pPr>
            <a:endParaRPr lang="ru-RU"/>
          </a:p>
        </c:txPr>
        <c:crossAx val="757040191"/>
        <c:crosses val="autoZero"/>
        <c:crossBetween val="between"/>
        <c:majorUnit val="10"/>
        <c:minorUnit val="1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43BCE-B666-AD4D-9FA5-A21004720A96}" type="datetimeFigureOut">
              <a:rPr lang="ru-RU" smtClean="0"/>
              <a:t>09.02.2022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AA64C-186C-E749-919F-C8FC7D31BB31}" type="slidenum">
              <a:rPr lang="ru-RU" smtClean="0"/>
              <a:t>‹#›</a:t>
            </a:fld>
            <a:endParaRPr lang="ru-RU"/>
          </a:p>
        </p:txBody>
      </p:sp>
    </p:spTree>
    <p:extLst>
      <p:ext uri="{BB962C8B-B14F-4D97-AF65-F5344CB8AC3E}">
        <p14:creationId xmlns:p14="http://schemas.microsoft.com/office/powerpoint/2010/main" val="1936761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0137DA6-F942-4344-B00A-E741E9ABBE64}" type="slidenum">
              <a:rPr lang="ru-RU" smtClean="0"/>
              <a:t>40</a:t>
            </a:fld>
            <a:endParaRPr lang="ru-RU"/>
          </a:p>
        </p:txBody>
      </p:sp>
    </p:spTree>
    <p:extLst>
      <p:ext uri="{BB962C8B-B14F-4D97-AF65-F5344CB8AC3E}">
        <p14:creationId xmlns:p14="http://schemas.microsoft.com/office/powerpoint/2010/main" val="288068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19" name="Текст 18">
            <a:extLst>
              <a:ext uri="{FF2B5EF4-FFF2-40B4-BE49-F238E27FC236}">
                <a16:creationId xmlns:a16="http://schemas.microsoft.com/office/drawing/2014/main" id="{50FF48F8-0FA5-C248-9584-AA41826B0220}"/>
              </a:ext>
            </a:extLst>
          </p:cNvPr>
          <p:cNvSpPr>
            <a:spLocks noGrp="1"/>
          </p:cNvSpPr>
          <p:nvPr>
            <p:ph type="body" sz="quarter" idx="14"/>
          </p:nvPr>
        </p:nvSpPr>
        <p:spPr>
          <a:xfrm>
            <a:off x="3960018" y="2518360"/>
            <a:ext cx="4271963" cy="2489200"/>
          </a:xfrm>
        </p:spPr>
        <p:txBody>
          <a:bodyPr>
            <a:normAutofit/>
          </a:bodyPr>
          <a:lstStyle>
            <a:lvl1pPr marL="0" indent="0" algn="ctr">
              <a:buNone/>
              <a:defRPr sz="1800" b="0" i="0">
                <a:latin typeface="Neris Thin" pitchFamily="2" charset="0"/>
              </a:defRPr>
            </a:lvl1pPr>
            <a:lvl2pPr>
              <a:defRPr>
                <a:latin typeface="Neris Light" pitchFamily="2" charset="0"/>
              </a:defRPr>
            </a:lvl2pPr>
            <a:lvl3pPr>
              <a:defRPr>
                <a:latin typeface="Neris Light" pitchFamily="2" charset="0"/>
              </a:defRPr>
            </a:lvl3pPr>
            <a:lvl4pPr>
              <a:defRPr>
                <a:latin typeface="Neris Light" pitchFamily="2" charset="0"/>
              </a:defRPr>
            </a:lvl4pPr>
            <a:lvl5pPr>
              <a:defRPr>
                <a:latin typeface="Neris Light" pitchFamily="2" charset="0"/>
              </a:defRPr>
            </a:lvl5pPr>
          </a:lstStyle>
          <a:p>
            <a:pPr lvl="0"/>
            <a:r>
              <a:rPr lang="ru-RU" dirty="0"/>
              <a:t>Образец текста</a:t>
            </a:r>
          </a:p>
        </p:txBody>
      </p:sp>
      <p:sp>
        <p:nvSpPr>
          <p:cNvPr id="22" name="Заголовок 21">
            <a:extLst>
              <a:ext uri="{FF2B5EF4-FFF2-40B4-BE49-F238E27FC236}">
                <a16:creationId xmlns:a16="http://schemas.microsoft.com/office/drawing/2014/main" id="{0F88575A-2A29-FD4B-BEDE-2054C6CC8DAD}"/>
              </a:ext>
            </a:extLst>
          </p:cNvPr>
          <p:cNvSpPr>
            <a:spLocks noGrp="1"/>
          </p:cNvSpPr>
          <p:nvPr>
            <p:ph type="title" hasCustomPrompt="1"/>
          </p:nvPr>
        </p:nvSpPr>
        <p:spPr>
          <a:xfrm>
            <a:off x="1778208" y="904954"/>
            <a:ext cx="8635583" cy="1325563"/>
          </a:xfrm>
        </p:spPr>
        <p:txBody>
          <a:bodyPr>
            <a:noAutofit/>
          </a:bodyPr>
          <a:lstStyle>
            <a:lvl1pPr algn="ctr">
              <a:defRPr sz="3600" b="1" i="0">
                <a:latin typeface="Neris Black" pitchFamily="2" charset="0"/>
              </a:defRPr>
            </a:lvl1pPr>
          </a:lstStyle>
          <a:p>
            <a:r>
              <a:rPr lang="en-US" dirty="0"/>
              <a:t>Rounded Triangle Template</a:t>
            </a:r>
            <a:endParaRPr lang="ru-RU" dirty="0"/>
          </a:p>
        </p:txBody>
      </p:sp>
    </p:spTree>
    <p:extLst>
      <p:ext uri="{BB962C8B-B14F-4D97-AF65-F5344CB8AC3E}">
        <p14:creationId xmlns:p14="http://schemas.microsoft.com/office/powerpoint/2010/main" val="7804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13" name="Рисунок 12">
            <a:extLst>
              <a:ext uri="{FF2B5EF4-FFF2-40B4-BE49-F238E27FC236}">
                <a16:creationId xmlns:a16="http://schemas.microsoft.com/office/drawing/2014/main" id="{5AE08A2E-0787-2B4A-8037-1D157E2F9B55}"/>
              </a:ext>
            </a:extLst>
          </p:cNvPr>
          <p:cNvSpPr>
            <a:spLocks noGrp="1"/>
          </p:cNvSpPr>
          <p:nvPr>
            <p:ph type="pic" sz="quarter" idx="10"/>
          </p:nvPr>
        </p:nvSpPr>
        <p:spPr>
          <a:xfrm>
            <a:off x="4946726" y="1006105"/>
            <a:ext cx="2298548" cy="2298547"/>
          </a:xfrm>
          <a:custGeom>
            <a:avLst/>
            <a:gdLst>
              <a:gd name="connsiteX0" fmla="*/ 1149274 w 2298548"/>
              <a:gd name="connsiteY0" fmla="*/ 0 h 2298547"/>
              <a:gd name="connsiteX1" fmla="*/ 1361549 w 2298548"/>
              <a:gd name="connsiteY1" fmla="*/ 87927 h 2298547"/>
              <a:gd name="connsiteX2" fmla="*/ 2210621 w 2298548"/>
              <a:gd name="connsiteY2" fmla="*/ 936999 h 2298547"/>
              <a:gd name="connsiteX3" fmla="*/ 2210621 w 2298548"/>
              <a:gd name="connsiteY3" fmla="*/ 1361548 h 2298547"/>
              <a:gd name="connsiteX4" fmla="*/ 1361549 w 2298548"/>
              <a:gd name="connsiteY4" fmla="*/ 2210620 h 2298547"/>
              <a:gd name="connsiteX5" fmla="*/ 936999 w 2298548"/>
              <a:gd name="connsiteY5" fmla="*/ 2210620 h 2298547"/>
              <a:gd name="connsiteX6" fmla="*/ 87927 w 2298548"/>
              <a:gd name="connsiteY6" fmla="*/ 1361548 h 2298547"/>
              <a:gd name="connsiteX7" fmla="*/ 87927 w 2298548"/>
              <a:gd name="connsiteY7" fmla="*/ 936999 h 2298547"/>
              <a:gd name="connsiteX8" fmla="*/ 936999 w 2298548"/>
              <a:gd name="connsiteY8" fmla="*/ 87927 h 2298547"/>
              <a:gd name="connsiteX9" fmla="*/ 1149274 w 2298548"/>
              <a:gd name="connsiteY9" fmla="*/ 0 h 229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8548" h="2298547">
                <a:moveTo>
                  <a:pt x="1149274" y="0"/>
                </a:moveTo>
                <a:cubicBezTo>
                  <a:pt x="1226102" y="0"/>
                  <a:pt x="1302930" y="29309"/>
                  <a:pt x="1361549" y="87927"/>
                </a:cubicBezTo>
                <a:lnTo>
                  <a:pt x="2210621" y="936999"/>
                </a:lnTo>
                <a:cubicBezTo>
                  <a:pt x="2327857" y="1054235"/>
                  <a:pt x="2327857" y="1244312"/>
                  <a:pt x="2210621" y="1361548"/>
                </a:cubicBezTo>
                <a:lnTo>
                  <a:pt x="1361549" y="2210620"/>
                </a:lnTo>
                <a:cubicBezTo>
                  <a:pt x="1244312" y="2327857"/>
                  <a:pt x="1054235" y="2327857"/>
                  <a:pt x="936999" y="2210620"/>
                </a:cubicBezTo>
                <a:lnTo>
                  <a:pt x="87927" y="1361548"/>
                </a:lnTo>
                <a:cubicBezTo>
                  <a:pt x="-29309" y="1244312"/>
                  <a:pt x="-29309" y="1054235"/>
                  <a:pt x="87927" y="936999"/>
                </a:cubicBezTo>
                <a:lnTo>
                  <a:pt x="936999" y="87927"/>
                </a:lnTo>
                <a:cubicBezTo>
                  <a:pt x="995617" y="29309"/>
                  <a:pt x="1072445" y="0"/>
                  <a:pt x="1149274"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09455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3FAFA954-91D9-F846-9EC9-735BC9985438}"/>
              </a:ext>
            </a:extLst>
          </p:cNvPr>
          <p:cNvSpPr>
            <a:spLocks noGrp="1"/>
          </p:cNvSpPr>
          <p:nvPr>
            <p:ph type="pic" sz="quarter" idx="10"/>
          </p:nvPr>
        </p:nvSpPr>
        <p:spPr>
          <a:xfrm>
            <a:off x="6197598" y="381000"/>
            <a:ext cx="4406900" cy="6096000"/>
          </a:xfrm>
          <a:custGeom>
            <a:avLst/>
            <a:gdLst>
              <a:gd name="connsiteX0" fmla="*/ 734498 w 4406900"/>
              <a:gd name="connsiteY0" fmla="*/ 0 h 6096000"/>
              <a:gd name="connsiteX1" fmla="*/ 3672402 w 4406900"/>
              <a:gd name="connsiteY1" fmla="*/ 0 h 6096000"/>
              <a:gd name="connsiteX2" fmla="*/ 4406900 w 4406900"/>
              <a:gd name="connsiteY2" fmla="*/ 734498 h 6096000"/>
              <a:gd name="connsiteX3" fmla="*/ 4406900 w 4406900"/>
              <a:gd name="connsiteY3" fmla="*/ 5361502 h 6096000"/>
              <a:gd name="connsiteX4" fmla="*/ 3672402 w 4406900"/>
              <a:gd name="connsiteY4" fmla="*/ 6096000 h 6096000"/>
              <a:gd name="connsiteX5" fmla="*/ 734498 w 4406900"/>
              <a:gd name="connsiteY5" fmla="*/ 6096000 h 6096000"/>
              <a:gd name="connsiteX6" fmla="*/ 0 w 4406900"/>
              <a:gd name="connsiteY6" fmla="*/ 5361502 h 6096000"/>
              <a:gd name="connsiteX7" fmla="*/ 0 w 4406900"/>
              <a:gd name="connsiteY7" fmla="*/ 734498 h 6096000"/>
              <a:gd name="connsiteX8" fmla="*/ 734498 w 4406900"/>
              <a:gd name="connsiteY8" fmla="*/ 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6900" h="6096000">
                <a:moveTo>
                  <a:pt x="734498" y="0"/>
                </a:moveTo>
                <a:lnTo>
                  <a:pt x="3672402" y="0"/>
                </a:lnTo>
                <a:cubicBezTo>
                  <a:pt x="4078054" y="0"/>
                  <a:pt x="4406900" y="328846"/>
                  <a:pt x="4406900" y="734498"/>
                </a:cubicBezTo>
                <a:lnTo>
                  <a:pt x="4406900" y="5361502"/>
                </a:lnTo>
                <a:cubicBezTo>
                  <a:pt x="4406900" y="5767154"/>
                  <a:pt x="4078054" y="6096000"/>
                  <a:pt x="3672402" y="6096000"/>
                </a:cubicBezTo>
                <a:lnTo>
                  <a:pt x="734498" y="6096000"/>
                </a:lnTo>
                <a:cubicBezTo>
                  <a:pt x="328846" y="6096000"/>
                  <a:pt x="0" y="5767154"/>
                  <a:pt x="0" y="5361502"/>
                </a:cubicBezTo>
                <a:lnTo>
                  <a:pt x="0" y="734498"/>
                </a:lnTo>
                <a:cubicBezTo>
                  <a:pt x="0" y="328846"/>
                  <a:pt x="328846" y="0"/>
                  <a:pt x="734498"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991351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spTree>
      <p:nvGrpSpPr>
        <p:cNvPr id="1" name=""/>
        <p:cNvGrpSpPr/>
        <p:nvPr/>
      </p:nvGrpSpPr>
      <p:grpSpPr>
        <a:xfrm>
          <a:off x="0" y="0"/>
          <a:ext cx="0" cy="0"/>
          <a:chOff x="0" y="0"/>
          <a:chExt cx="0" cy="0"/>
        </a:xfrm>
      </p:grpSpPr>
      <p:sp>
        <p:nvSpPr>
          <p:cNvPr id="13" name="Рисунок 12">
            <a:extLst>
              <a:ext uri="{FF2B5EF4-FFF2-40B4-BE49-F238E27FC236}">
                <a16:creationId xmlns:a16="http://schemas.microsoft.com/office/drawing/2014/main" id="{BE5FF1C2-9EBE-ED4E-A4CB-3A319240993B}"/>
              </a:ext>
            </a:extLst>
          </p:cNvPr>
          <p:cNvSpPr>
            <a:spLocks noGrp="1"/>
          </p:cNvSpPr>
          <p:nvPr>
            <p:ph type="pic" sz="quarter" idx="10"/>
          </p:nvPr>
        </p:nvSpPr>
        <p:spPr>
          <a:xfrm>
            <a:off x="1155700" y="1431925"/>
            <a:ext cx="3994150" cy="3994150"/>
          </a:xfrm>
          <a:custGeom>
            <a:avLst/>
            <a:gdLst>
              <a:gd name="connsiteX0" fmla="*/ 665705 w 3994150"/>
              <a:gd name="connsiteY0" fmla="*/ 0 h 3994150"/>
              <a:gd name="connsiteX1" fmla="*/ 3328446 w 3994150"/>
              <a:gd name="connsiteY1" fmla="*/ 0 h 3994150"/>
              <a:gd name="connsiteX2" fmla="*/ 3994150 w 3994150"/>
              <a:gd name="connsiteY2" fmla="*/ 665705 h 3994150"/>
              <a:gd name="connsiteX3" fmla="*/ 3994150 w 3994150"/>
              <a:gd name="connsiteY3" fmla="*/ 3328446 h 3994150"/>
              <a:gd name="connsiteX4" fmla="*/ 3328446 w 3994150"/>
              <a:gd name="connsiteY4" fmla="*/ 3994150 h 3994150"/>
              <a:gd name="connsiteX5" fmla="*/ 665705 w 3994150"/>
              <a:gd name="connsiteY5" fmla="*/ 3994150 h 3994150"/>
              <a:gd name="connsiteX6" fmla="*/ 0 w 3994150"/>
              <a:gd name="connsiteY6" fmla="*/ 3328446 h 3994150"/>
              <a:gd name="connsiteX7" fmla="*/ 0 w 3994150"/>
              <a:gd name="connsiteY7" fmla="*/ 665705 h 3994150"/>
              <a:gd name="connsiteX8" fmla="*/ 665705 w 3994150"/>
              <a:gd name="connsiteY8" fmla="*/ 0 h 399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4150" h="3994150">
                <a:moveTo>
                  <a:pt x="665705" y="0"/>
                </a:moveTo>
                <a:lnTo>
                  <a:pt x="3328446" y="0"/>
                </a:lnTo>
                <a:cubicBezTo>
                  <a:pt x="3696104" y="0"/>
                  <a:pt x="3994150" y="298046"/>
                  <a:pt x="3994150" y="665705"/>
                </a:cubicBezTo>
                <a:lnTo>
                  <a:pt x="3994150" y="3328446"/>
                </a:lnTo>
                <a:cubicBezTo>
                  <a:pt x="3994150" y="3696104"/>
                  <a:pt x="3696104" y="3994150"/>
                  <a:pt x="3328446" y="3994150"/>
                </a:cubicBezTo>
                <a:lnTo>
                  <a:pt x="665705" y="3994150"/>
                </a:lnTo>
                <a:cubicBezTo>
                  <a:pt x="298046" y="3994150"/>
                  <a:pt x="0" y="3696104"/>
                  <a:pt x="0" y="3328446"/>
                </a:cubicBezTo>
                <a:lnTo>
                  <a:pt x="0" y="665705"/>
                </a:lnTo>
                <a:cubicBezTo>
                  <a:pt x="0" y="298046"/>
                  <a:pt x="298046" y="0"/>
                  <a:pt x="665705"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146088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Пользовательский макет">
    <p:spTree>
      <p:nvGrpSpPr>
        <p:cNvPr id="1" name=""/>
        <p:cNvGrpSpPr/>
        <p:nvPr/>
      </p:nvGrpSpPr>
      <p:grpSpPr>
        <a:xfrm>
          <a:off x="0" y="0"/>
          <a:ext cx="0" cy="0"/>
          <a:chOff x="0" y="0"/>
          <a:chExt cx="0" cy="0"/>
        </a:xfrm>
      </p:grpSpPr>
      <p:sp>
        <p:nvSpPr>
          <p:cNvPr id="8" name="Рисунок 7">
            <a:extLst>
              <a:ext uri="{FF2B5EF4-FFF2-40B4-BE49-F238E27FC236}">
                <a16:creationId xmlns:a16="http://schemas.microsoft.com/office/drawing/2014/main" id="{A44011B1-84C0-814D-A0B1-FB044860B5A5}"/>
              </a:ext>
            </a:extLst>
          </p:cNvPr>
          <p:cNvSpPr>
            <a:spLocks noGrp="1"/>
          </p:cNvSpPr>
          <p:nvPr>
            <p:ph type="pic" sz="quarter" idx="10"/>
          </p:nvPr>
        </p:nvSpPr>
        <p:spPr>
          <a:xfrm>
            <a:off x="0" y="0"/>
            <a:ext cx="12192000" cy="6858000"/>
          </a:xfrm>
        </p:spPr>
        <p:txBody>
          <a:bodyPr/>
          <a:lstStyle/>
          <a:p>
            <a:endParaRPr lang="ru-RU"/>
          </a:p>
        </p:txBody>
      </p:sp>
    </p:spTree>
    <p:extLst>
      <p:ext uri="{BB962C8B-B14F-4D97-AF65-F5344CB8AC3E}">
        <p14:creationId xmlns:p14="http://schemas.microsoft.com/office/powerpoint/2010/main" val="3118272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Пользовательский макет">
    <p:spTree>
      <p:nvGrpSpPr>
        <p:cNvPr id="1" name=""/>
        <p:cNvGrpSpPr/>
        <p:nvPr/>
      </p:nvGrpSpPr>
      <p:grpSpPr>
        <a:xfrm>
          <a:off x="0" y="0"/>
          <a:ext cx="0" cy="0"/>
          <a:chOff x="0" y="0"/>
          <a:chExt cx="0" cy="0"/>
        </a:xfrm>
      </p:grpSpPr>
      <p:sp>
        <p:nvSpPr>
          <p:cNvPr id="15" name="Рисунок 14">
            <a:extLst>
              <a:ext uri="{FF2B5EF4-FFF2-40B4-BE49-F238E27FC236}">
                <a16:creationId xmlns:a16="http://schemas.microsoft.com/office/drawing/2014/main" id="{512F8BC8-679F-9B49-A9C3-0C01B45AC958}"/>
              </a:ext>
            </a:extLst>
          </p:cNvPr>
          <p:cNvSpPr>
            <a:spLocks noGrp="1"/>
          </p:cNvSpPr>
          <p:nvPr>
            <p:ph type="pic" sz="quarter" idx="10"/>
          </p:nvPr>
        </p:nvSpPr>
        <p:spPr>
          <a:xfrm>
            <a:off x="8965208" y="0"/>
            <a:ext cx="3226792" cy="3281044"/>
          </a:xfrm>
          <a:custGeom>
            <a:avLst/>
            <a:gdLst>
              <a:gd name="connsiteX0" fmla="*/ 583348 w 3226792"/>
              <a:gd name="connsiteY0" fmla="*/ 0 h 3281044"/>
              <a:gd name="connsiteX1" fmla="*/ 1506493 w 3226792"/>
              <a:gd name="connsiteY1" fmla="*/ 0 h 3281044"/>
              <a:gd name="connsiteX2" fmla="*/ 957546 w 3226792"/>
              <a:gd name="connsiteY2" fmla="*/ 548947 h 3281044"/>
              <a:gd name="connsiteX3" fmla="*/ 957546 w 3226792"/>
              <a:gd name="connsiteY3" fmla="*/ 1144520 h 3281044"/>
              <a:gd name="connsiteX4" fmla="*/ 2148656 w 3226792"/>
              <a:gd name="connsiteY4" fmla="*/ 2335630 h 3281044"/>
              <a:gd name="connsiteX5" fmla="*/ 2744230 w 3226792"/>
              <a:gd name="connsiteY5" fmla="*/ 2335630 h 3281044"/>
              <a:gd name="connsiteX6" fmla="*/ 3226792 w 3226792"/>
              <a:gd name="connsiteY6" fmla="*/ 1853068 h 3281044"/>
              <a:gd name="connsiteX7" fmla="*/ 3226792 w 3226792"/>
              <a:gd name="connsiteY7" fmla="*/ 2751950 h 3281044"/>
              <a:gd name="connsiteX8" fmla="*/ 2883938 w 3226792"/>
              <a:gd name="connsiteY8" fmla="*/ 3094804 h 3281044"/>
              <a:gd name="connsiteX9" fmla="*/ 1984688 w 3226792"/>
              <a:gd name="connsiteY9" fmla="*/ 3094804 h 3281044"/>
              <a:gd name="connsiteX10" fmla="*/ 186241 w 3226792"/>
              <a:gd name="connsiteY10" fmla="*/ 1296357 h 3281044"/>
              <a:gd name="connsiteX11" fmla="*/ 186241 w 3226792"/>
              <a:gd name="connsiteY11" fmla="*/ 397107 h 328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6792" h="3281044">
                <a:moveTo>
                  <a:pt x="583348" y="0"/>
                </a:moveTo>
                <a:lnTo>
                  <a:pt x="1506493" y="0"/>
                </a:lnTo>
                <a:lnTo>
                  <a:pt x="957546" y="548947"/>
                </a:lnTo>
                <a:cubicBezTo>
                  <a:pt x="793083" y="713410"/>
                  <a:pt x="793083" y="980057"/>
                  <a:pt x="957546" y="1144520"/>
                </a:cubicBezTo>
                <a:lnTo>
                  <a:pt x="2148656" y="2335630"/>
                </a:lnTo>
                <a:cubicBezTo>
                  <a:pt x="2313119" y="2500093"/>
                  <a:pt x="2579767" y="2500093"/>
                  <a:pt x="2744230" y="2335630"/>
                </a:cubicBezTo>
                <a:lnTo>
                  <a:pt x="3226792" y="1853068"/>
                </a:lnTo>
                <a:lnTo>
                  <a:pt x="3226792" y="2751950"/>
                </a:lnTo>
                <a:lnTo>
                  <a:pt x="2883938" y="3094804"/>
                </a:lnTo>
                <a:cubicBezTo>
                  <a:pt x="2635617" y="3343125"/>
                  <a:pt x="2233009" y="3343125"/>
                  <a:pt x="1984688" y="3094804"/>
                </a:cubicBezTo>
                <a:lnTo>
                  <a:pt x="186241" y="1296357"/>
                </a:lnTo>
                <a:cubicBezTo>
                  <a:pt x="-62080" y="1048036"/>
                  <a:pt x="-62080" y="645428"/>
                  <a:pt x="186241" y="397107"/>
                </a:cubicBezTo>
                <a:close/>
              </a:path>
            </a:pathLst>
          </a:custGeom>
        </p:spPr>
        <p:txBody>
          <a:bodyPr wrap="square">
            <a:noAutofit/>
          </a:bodyPr>
          <a:lstStyle/>
          <a:p>
            <a:endParaRPr lang="ru-RU"/>
          </a:p>
        </p:txBody>
      </p:sp>
    </p:spTree>
    <p:extLst>
      <p:ext uri="{BB962C8B-B14F-4D97-AF65-F5344CB8AC3E}">
        <p14:creationId xmlns:p14="http://schemas.microsoft.com/office/powerpoint/2010/main" val="363722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3954A020-8A61-2F4E-A2AF-347B24349122}"/>
              </a:ext>
            </a:extLst>
          </p:cNvPr>
          <p:cNvSpPr>
            <a:spLocks noGrp="1"/>
          </p:cNvSpPr>
          <p:nvPr>
            <p:ph type="pic" sz="quarter" idx="10"/>
          </p:nvPr>
        </p:nvSpPr>
        <p:spPr>
          <a:xfrm>
            <a:off x="3822445" y="478588"/>
            <a:ext cx="4699507" cy="4155402"/>
          </a:xfrm>
          <a:custGeom>
            <a:avLst/>
            <a:gdLst>
              <a:gd name="connsiteX0" fmla="*/ 4699507 w 4699507"/>
              <a:gd name="connsiteY0" fmla="*/ 258506 h 4155402"/>
              <a:gd name="connsiteX1" fmla="*/ 4699507 w 4699507"/>
              <a:gd name="connsiteY1" fmla="*/ 258507 h 4155402"/>
              <a:gd name="connsiteX2" fmla="*/ 4699507 w 4699507"/>
              <a:gd name="connsiteY2" fmla="*/ 258506 h 4155402"/>
              <a:gd name="connsiteX3" fmla="*/ 274500 w 4699507"/>
              <a:gd name="connsiteY3" fmla="*/ 0 h 4155402"/>
              <a:gd name="connsiteX4" fmla="*/ 4441002 w 4699507"/>
              <a:gd name="connsiteY4" fmla="*/ 1 h 4155402"/>
              <a:gd name="connsiteX5" fmla="*/ 4694255 w 4699507"/>
              <a:gd name="connsiteY5" fmla="*/ 206409 h 4155402"/>
              <a:gd name="connsiteX6" fmla="*/ 4699507 w 4699507"/>
              <a:gd name="connsiteY6" fmla="*/ 258506 h 4155402"/>
              <a:gd name="connsiteX7" fmla="*/ 4696026 w 4699507"/>
              <a:gd name="connsiteY7" fmla="*/ 293036 h 4155402"/>
              <a:gd name="connsiteX8" fmla="*/ 4695303 w 4699507"/>
              <a:gd name="connsiteY8" fmla="*/ 320511 h 4155402"/>
              <a:gd name="connsiteX9" fmla="*/ 4662584 w 4699507"/>
              <a:gd name="connsiteY9" fmla="*/ 417810 h 4155402"/>
              <a:gd name="connsiteX10" fmla="*/ 2579334 w 4699507"/>
              <a:gd name="connsiteY10" fmla="*/ 4026106 h 4155402"/>
              <a:gd name="connsiteX11" fmla="*/ 2373451 w 4699507"/>
              <a:gd name="connsiteY11" fmla="*/ 4154759 h 4155402"/>
              <a:gd name="connsiteX12" fmla="*/ 2226207 w 4699507"/>
              <a:gd name="connsiteY12" fmla="*/ 4120726 h 4155402"/>
              <a:gd name="connsiteX13" fmla="*/ 2226209 w 4699507"/>
              <a:gd name="connsiteY13" fmla="*/ 4120726 h 4155402"/>
              <a:gd name="connsiteX14" fmla="*/ 2183717 w 4699507"/>
              <a:gd name="connsiteY14" fmla="*/ 4090128 h 4155402"/>
              <a:gd name="connsiteX15" fmla="*/ 2164908 w 4699507"/>
              <a:gd name="connsiteY15" fmla="*/ 4069784 h 4155402"/>
              <a:gd name="connsiteX16" fmla="*/ 2157277 w 4699507"/>
              <a:gd name="connsiteY16" fmla="*/ 4063709 h 4155402"/>
              <a:gd name="connsiteX17" fmla="*/ 2117926 w 4699507"/>
              <a:gd name="connsiteY17" fmla="*/ 4011829 h 4155402"/>
              <a:gd name="connsiteX18" fmla="*/ 34677 w 4699507"/>
              <a:gd name="connsiteY18" fmla="*/ 403534 h 4155402"/>
              <a:gd name="connsiteX19" fmla="*/ 86804 w 4699507"/>
              <a:gd name="connsiteY19" fmla="*/ 81006 h 4155402"/>
              <a:gd name="connsiteX20" fmla="*/ 88135 w 4699507"/>
              <a:gd name="connsiteY20" fmla="*/ 80048 h 4155402"/>
              <a:gd name="connsiteX21" fmla="*/ 91709 w 4699507"/>
              <a:gd name="connsiteY21" fmla="*/ 75715 h 4155402"/>
              <a:gd name="connsiteX22" fmla="*/ 274500 w 4699507"/>
              <a:gd name="connsiteY22" fmla="*/ 0 h 415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9507" h="4155402">
                <a:moveTo>
                  <a:pt x="4699507" y="258506"/>
                </a:moveTo>
                <a:lnTo>
                  <a:pt x="4699507" y="258507"/>
                </a:lnTo>
                <a:lnTo>
                  <a:pt x="4699507" y="258506"/>
                </a:lnTo>
                <a:close/>
                <a:moveTo>
                  <a:pt x="274500" y="0"/>
                </a:moveTo>
                <a:cubicBezTo>
                  <a:pt x="1663334" y="0"/>
                  <a:pt x="3052167" y="1"/>
                  <a:pt x="4441002" y="1"/>
                </a:cubicBezTo>
                <a:cubicBezTo>
                  <a:pt x="4565925" y="1"/>
                  <a:pt x="4670151" y="88612"/>
                  <a:pt x="4694255" y="206409"/>
                </a:cubicBezTo>
                <a:lnTo>
                  <a:pt x="4699507" y="258506"/>
                </a:lnTo>
                <a:lnTo>
                  <a:pt x="4696026" y="293036"/>
                </a:lnTo>
                <a:lnTo>
                  <a:pt x="4695303" y="320511"/>
                </a:lnTo>
                <a:cubicBezTo>
                  <a:pt x="4691167" y="353836"/>
                  <a:pt x="4680431" y="386900"/>
                  <a:pt x="4662584" y="417810"/>
                </a:cubicBezTo>
                <a:cubicBezTo>
                  <a:pt x="3968168" y="1620576"/>
                  <a:pt x="3273751" y="2823340"/>
                  <a:pt x="2579334" y="4026106"/>
                </a:cubicBezTo>
                <a:cubicBezTo>
                  <a:pt x="2534718" y="4103382"/>
                  <a:pt x="2456230" y="4148908"/>
                  <a:pt x="2373451" y="4154759"/>
                </a:cubicBezTo>
                <a:cubicBezTo>
                  <a:pt x="2323784" y="4158269"/>
                  <a:pt x="2272573" y="4147495"/>
                  <a:pt x="2226207" y="4120726"/>
                </a:cubicBezTo>
                <a:lnTo>
                  <a:pt x="2226209" y="4120726"/>
                </a:lnTo>
                <a:cubicBezTo>
                  <a:pt x="2210754" y="4111803"/>
                  <a:pt x="2196568" y="4101525"/>
                  <a:pt x="2183717" y="4090128"/>
                </a:cubicBezTo>
                <a:lnTo>
                  <a:pt x="2164908" y="4069784"/>
                </a:lnTo>
                <a:lnTo>
                  <a:pt x="2157277" y="4063709"/>
                </a:lnTo>
                <a:cubicBezTo>
                  <a:pt x="2142351" y="4048484"/>
                  <a:pt x="2129080" y="4031149"/>
                  <a:pt x="2117926" y="4011829"/>
                </a:cubicBezTo>
                <a:lnTo>
                  <a:pt x="34677" y="403534"/>
                </a:lnTo>
                <a:cubicBezTo>
                  <a:pt x="-27784" y="295348"/>
                  <a:pt x="-3158" y="160779"/>
                  <a:pt x="86804" y="81006"/>
                </a:cubicBezTo>
                <a:lnTo>
                  <a:pt x="88135" y="80048"/>
                </a:lnTo>
                <a:lnTo>
                  <a:pt x="91709" y="75715"/>
                </a:lnTo>
                <a:cubicBezTo>
                  <a:pt x="138489" y="28934"/>
                  <a:pt x="203116" y="0"/>
                  <a:pt x="274500"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939866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17" name="Рисунок 16">
            <a:extLst>
              <a:ext uri="{FF2B5EF4-FFF2-40B4-BE49-F238E27FC236}">
                <a16:creationId xmlns:a16="http://schemas.microsoft.com/office/drawing/2014/main" id="{86EED86F-C9E1-8645-B32C-E02EFBC09A6A}"/>
              </a:ext>
            </a:extLst>
          </p:cNvPr>
          <p:cNvSpPr>
            <a:spLocks noGrp="1"/>
          </p:cNvSpPr>
          <p:nvPr>
            <p:ph type="pic" sz="quarter" idx="12"/>
          </p:nvPr>
        </p:nvSpPr>
        <p:spPr>
          <a:xfrm>
            <a:off x="1053451" y="5685965"/>
            <a:ext cx="3565045" cy="1172035"/>
          </a:xfrm>
          <a:custGeom>
            <a:avLst/>
            <a:gdLst>
              <a:gd name="connsiteX0" fmla="*/ 594186 w 3565045"/>
              <a:gd name="connsiteY0" fmla="*/ 0 h 1172035"/>
              <a:gd name="connsiteX1" fmla="*/ 2970859 w 3565045"/>
              <a:gd name="connsiteY1" fmla="*/ 0 h 1172035"/>
              <a:gd name="connsiteX2" fmla="*/ 3565045 w 3565045"/>
              <a:gd name="connsiteY2" fmla="*/ 594186 h 1172035"/>
              <a:gd name="connsiteX3" fmla="*/ 3565045 w 3565045"/>
              <a:gd name="connsiteY3" fmla="*/ 1172035 h 1172035"/>
              <a:gd name="connsiteX4" fmla="*/ 0 w 3565045"/>
              <a:gd name="connsiteY4" fmla="*/ 1172035 h 1172035"/>
              <a:gd name="connsiteX5" fmla="*/ 0 w 3565045"/>
              <a:gd name="connsiteY5" fmla="*/ 594186 h 1172035"/>
              <a:gd name="connsiteX6" fmla="*/ 594186 w 3565045"/>
              <a:gd name="connsiteY6" fmla="*/ 0 h 117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5045" h="1172035">
                <a:moveTo>
                  <a:pt x="594186" y="0"/>
                </a:moveTo>
                <a:lnTo>
                  <a:pt x="2970859" y="0"/>
                </a:lnTo>
                <a:cubicBezTo>
                  <a:pt x="3299019" y="0"/>
                  <a:pt x="3565045" y="266026"/>
                  <a:pt x="3565045" y="594186"/>
                </a:cubicBezTo>
                <a:lnTo>
                  <a:pt x="3565045" y="1172035"/>
                </a:lnTo>
                <a:lnTo>
                  <a:pt x="0" y="1172035"/>
                </a:lnTo>
                <a:lnTo>
                  <a:pt x="0" y="594186"/>
                </a:lnTo>
                <a:cubicBezTo>
                  <a:pt x="0" y="266026"/>
                  <a:pt x="266026" y="0"/>
                  <a:pt x="594186" y="0"/>
                </a:cubicBezTo>
                <a:close/>
              </a:path>
            </a:pathLst>
          </a:custGeom>
        </p:spPr>
        <p:txBody>
          <a:bodyPr wrap="square">
            <a:noAutofit/>
          </a:bodyPr>
          <a:lstStyle/>
          <a:p>
            <a:endParaRPr lang="ru-RU"/>
          </a:p>
        </p:txBody>
      </p:sp>
      <p:sp>
        <p:nvSpPr>
          <p:cNvPr id="14" name="Рисунок 13">
            <a:extLst>
              <a:ext uri="{FF2B5EF4-FFF2-40B4-BE49-F238E27FC236}">
                <a16:creationId xmlns:a16="http://schemas.microsoft.com/office/drawing/2014/main" id="{CC070634-4D42-9346-AA65-A5C729597C42}"/>
              </a:ext>
            </a:extLst>
          </p:cNvPr>
          <p:cNvSpPr>
            <a:spLocks noGrp="1"/>
          </p:cNvSpPr>
          <p:nvPr>
            <p:ph type="pic" sz="quarter" idx="11"/>
          </p:nvPr>
        </p:nvSpPr>
        <p:spPr>
          <a:xfrm>
            <a:off x="1053450" y="1637787"/>
            <a:ext cx="3565045" cy="3847455"/>
          </a:xfrm>
          <a:custGeom>
            <a:avLst/>
            <a:gdLst>
              <a:gd name="connsiteX0" fmla="*/ 594186 w 3565045"/>
              <a:gd name="connsiteY0" fmla="*/ 0 h 3847455"/>
              <a:gd name="connsiteX1" fmla="*/ 2970859 w 3565045"/>
              <a:gd name="connsiteY1" fmla="*/ 0 h 3847455"/>
              <a:gd name="connsiteX2" fmla="*/ 3565045 w 3565045"/>
              <a:gd name="connsiteY2" fmla="*/ 594186 h 3847455"/>
              <a:gd name="connsiteX3" fmla="*/ 3565045 w 3565045"/>
              <a:gd name="connsiteY3" fmla="*/ 3253269 h 3847455"/>
              <a:gd name="connsiteX4" fmla="*/ 2970859 w 3565045"/>
              <a:gd name="connsiteY4" fmla="*/ 3847455 h 3847455"/>
              <a:gd name="connsiteX5" fmla="*/ 594186 w 3565045"/>
              <a:gd name="connsiteY5" fmla="*/ 3847455 h 3847455"/>
              <a:gd name="connsiteX6" fmla="*/ 0 w 3565045"/>
              <a:gd name="connsiteY6" fmla="*/ 3253269 h 3847455"/>
              <a:gd name="connsiteX7" fmla="*/ 0 w 3565045"/>
              <a:gd name="connsiteY7" fmla="*/ 594186 h 3847455"/>
              <a:gd name="connsiteX8" fmla="*/ 594186 w 3565045"/>
              <a:gd name="connsiteY8" fmla="*/ 0 h 384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5045" h="3847455">
                <a:moveTo>
                  <a:pt x="594186" y="0"/>
                </a:moveTo>
                <a:lnTo>
                  <a:pt x="2970859" y="0"/>
                </a:lnTo>
                <a:cubicBezTo>
                  <a:pt x="3299019" y="0"/>
                  <a:pt x="3565045" y="266026"/>
                  <a:pt x="3565045" y="594186"/>
                </a:cubicBezTo>
                <a:lnTo>
                  <a:pt x="3565045" y="3253269"/>
                </a:lnTo>
                <a:cubicBezTo>
                  <a:pt x="3565045" y="3581429"/>
                  <a:pt x="3299019" y="3847455"/>
                  <a:pt x="2970859" y="3847455"/>
                </a:cubicBezTo>
                <a:lnTo>
                  <a:pt x="594186" y="3847455"/>
                </a:lnTo>
                <a:cubicBezTo>
                  <a:pt x="266026" y="3847455"/>
                  <a:pt x="0" y="3581429"/>
                  <a:pt x="0" y="3253269"/>
                </a:cubicBezTo>
                <a:lnTo>
                  <a:pt x="0" y="594186"/>
                </a:lnTo>
                <a:cubicBezTo>
                  <a:pt x="0" y="266026"/>
                  <a:pt x="266026" y="0"/>
                  <a:pt x="594186" y="0"/>
                </a:cubicBezTo>
                <a:close/>
              </a:path>
            </a:pathLst>
          </a:custGeom>
        </p:spPr>
        <p:txBody>
          <a:bodyPr wrap="square">
            <a:noAutofit/>
          </a:bodyPr>
          <a:lstStyle/>
          <a:p>
            <a:endParaRPr lang="ru-RU"/>
          </a:p>
        </p:txBody>
      </p:sp>
      <p:sp>
        <p:nvSpPr>
          <p:cNvPr id="11" name="Рисунок 10">
            <a:extLst>
              <a:ext uri="{FF2B5EF4-FFF2-40B4-BE49-F238E27FC236}">
                <a16:creationId xmlns:a16="http://schemas.microsoft.com/office/drawing/2014/main" id="{4D681851-25A3-3945-8FA1-9BDC01F33692}"/>
              </a:ext>
            </a:extLst>
          </p:cNvPr>
          <p:cNvSpPr>
            <a:spLocks noGrp="1"/>
          </p:cNvSpPr>
          <p:nvPr>
            <p:ph type="pic" sz="quarter" idx="10"/>
          </p:nvPr>
        </p:nvSpPr>
        <p:spPr>
          <a:xfrm>
            <a:off x="1053450" y="1"/>
            <a:ext cx="3565045" cy="1452361"/>
          </a:xfrm>
          <a:custGeom>
            <a:avLst/>
            <a:gdLst>
              <a:gd name="connsiteX0" fmla="*/ 0 w 3565045"/>
              <a:gd name="connsiteY0" fmla="*/ 0 h 1452361"/>
              <a:gd name="connsiteX1" fmla="*/ 3565045 w 3565045"/>
              <a:gd name="connsiteY1" fmla="*/ 0 h 1452361"/>
              <a:gd name="connsiteX2" fmla="*/ 3565045 w 3565045"/>
              <a:gd name="connsiteY2" fmla="*/ 858175 h 1452361"/>
              <a:gd name="connsiteX3" fmla="*/ 2970859 w 3565045"/>
              <a:gd name="connsiteY3" fmla="*/ 1452361 h 1452361"/>
              <a:gd name="connsiteX4" fmla="*/ 594186 w 3565045"/>
              <a:gd name="connsiteY4" fmla="*/ 1452361 h 1452361"/>
              <a:gd name="connsiteX5" fmla="*/ 0 w 3565045"/>
              <a:gd name="connsiteY5" fmla="*/ 858175 h 145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045" h="1452361">
                <a:moveTo>
                  <a:pt x="0" y="0"/>
                </a:moveTo>
                <a:lnTo>
                  <a:pt x="3565045" y="0"/>
                </a:lnTo>
                <a:lnTo>
                  <a:pt x="3565045" y="858175"/>
                </a:lnTo>
                <a:cubicBezTo>
                  <a:pt x="3565045" y="1186335"/>
                  <a:pt x="3299019" y="1452361"/>
                  <a:pt x="2970859" y="1452361"/>
                </a:cubicBezTo>
                <a:lnTo>
                  <a:pt x="594186" y="1452361"/>
                </a:lnTo>
                <a:cubicBezTo>
                  <a:pt x="266026" y="1452361"/>
                  <a:pt x="0" y="1186335"/>
                  <a:pt x="0" y="858175"/>
                </a:cubicBezTo>
                <a:close/>
              </a:path>
            </a:pathLst>
          </a:custGeom>
        </p:spPr>
        <p:txBody>
          <a:bodyPr wrap="square">
            <a:noAutofit/>
          </a:bodyPr>
          <a:lstStyle/>
          <a:p>
            <a:endParaRPr lang="ru-RU"/>
          </a:p>
        </p:txBody>
      </p:sp>
    </p:spTree>
    <p:extLst>
      <p:ext uri="{BB962C8B-B14F-4D97-AF65-F5344CB8AC3E}">
        <p14:creationId xmlns:p14="http://schemas.microsoft.com/office/powerpoint/2010/main" val="505307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Пользовательский макет">
    <p:spTree>
      <p:nvGrpSpPr>
        <p:cNvPr id="1" name=""/>
        <p:cNvGrpSpPr/>
        <p:nvPr/>
      </p:nvGrpSpPr>
      <p:grpSpPr>
        <a:xfrm>
          <a:off x="0" y="0"/>
          <a:ext cx="0" cy="0"/>
          <a:chOff x="0" y="0"/>
          <a:chExt cx="0" cy="0"/>
        </a:xfrm>
      </p:grpSpPr>
      <p:sp>
        <p:nvSpPr>
          <p:cNvPr id="10" name="Рисунок 9">
            <a:extLst>
              <a:ext uri="{FF2B5EF4-FFF2-40B4-BE49-F238E27FC236}">
                <a16:creationId xmlns:a16="http://schemas.microsoft.com/office/drawing/2014/main" id="{CB248E8A-D712-B947-B60E-755FD87EAEFA}"/>
              </a:ext>
            </a:extLst>
          </p:cNvPr>
          <p:cNvSpPr>
            <a:spLocks noGrp="1"/>
          </p:cNvSpPr>
          <p:nvPr>
            <p:ph type="pic" sz="quarter" idx="10"/>
          </p:nvPr>
        </p:nvSpPr>
        <p:spPr>
          <a:xfrm>
            <a:off x="7594355" y="1149925"/>
            <a:ext cx="3252765" cy="5708074"/>
          </a:xfrm>
          <a:custGeom>
            <a:avLst/>
            <a:gdLst>
              <a:gd name="connsiteX0" fmla="*/ 280876 w 3252765"/>
              <a:gd name="connsiteY0" fmla="*/ 0 h 5708074"/>
              <a:gd name="connsiteX1" fmla="*/ 2971889 w 3252765"/>
              <a:gd name="connsiteY1" fmla="*/ 0 h 5708074"/>
              <a:gd name="connsiteX2" fmla="*/ 3252765 w 3252765"/>
              <a:gd name="connsiteY2" fmla="*/ 280876 h 5708074"/>
              <a:gd name="connsiteX3" fmla="*/ 3252765 w 3252765"/>
              <a:gd name="connsiteY3" fmla="*/ 5708074 h 5708074"/>
              <a:gd name="connsiteX4" fmla="*/ 0 w 3252765"/>
              <a:gd name="connsiteY4" fmla="*/ 5708074 h 5708074"/>
              <a:gd name="connsiteX5" fmla="*/ 0 w 3252765"/>
              <a:gd name="connsiteY5" fmla="*/ 280876 h 5708074"/>
              <a:gd name="connsiteX6" fmla="*/ 280876 w 3252765"/>
              <a:gd name="connsiteY6" fmla="*/ 0 h 570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2765" h="5708074">
                <a:moveTo>
                  <a:pt x="280876" y="0"/>
                </a:moveTo>
                <a:lnTo>
                  <a:pt x="2971889" y="0"/>
                </a:lnTo>
                <a:cubicBezTo>
                  <a:pt x="3127013" y="0"/>
                  <a:pt x="3252765" y="125752"/>
                  <a:pt x="3252765" y="280876"/>
                </a:cubicBezTo>
                <a:lnTo>
                  <a:pt x="3252765" y="5708074"/>
                </a:lnTo>
                <a:lnTo>
                  <a:pt x="0" y="5708074"/>
                </a:lnTo>
                <a:lnTo>
                  <a:pt x="0" y="280876"/>
                </a:lnTo>
                <a:cubicBezTo>
                  <a:pt x="0" y="125752"/>
                  <a:pt x="125752" y="0"/>
                  <a:pt x="280876"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688021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Пользовательский макет">
    <p:spTree>
      <p:nvGrpSpPr>
        <p:cNvPr id="1" name=""/>
        <p:cNvGrpSpPr/>
        <p:nvPr/>
      </p:nvGrpSpPr>
      <p:grpSpPr>
        <a:xfrm>
          <a:off x="0" y="0"/>
          <a:ext cx="0" cy="0"/>
          <a:chOff x="0" y="0"/>
          <a:chExt cx="0" cy="0"/>
        </a:xfrm>
      </p:grpSpPr>
      <p:sp>
        <p:nvSpPr>
          <p:cNvPr id="21" name="Рисунок 20">
            <a:extLst>
              <a:ext uri="{FF2B5EF4-FFF2-40B4-BE49-F238E27FC236}">
                <a16:creationId xmlns:a16="http://schemas.microsoft.com/office/drawing/2014/main" id="{EC59B24C-C09E-ED43-A00C-EDC2EE3E8738}"/>
              </a:ext>
            </a:extLst>
          </p:cNvPr>
          <p:cNvSpPr>
            <a:spLocks noGrp="1"/>
          </p:cNvSpPr>
          <p:nvPr>
            <p:ph type="pic" sz="quarter" idx="13"/>
          </p:nvPr>
        </p:nvSpPr>
        <p:spPr>
          <a:xfrm>
            <a:off x="9061806" y="2105999"/>
            <a:ext cx="2661471" cy="3810626"/>
          </a:xfrm>
          <a:custGeom>
            <a:avLst/>
            <a:gdLst>
              <a:gd name="connsiteX0" fmla="*/ 158358 w 2661471"/>
              <a:gd name="connsiteY0" fmla="*/ 0 h 3810626"/>
              <a:gd name="connsiteX1" fmla="*/ 2503113 w 2661471"/>
              <a:gd name="connsiteY1" fmla="*/ 0 h 3810626"/>
              <a:gd name="connsiteX2" fmla="*/ 2661471 w 2661471"/>
              <a:gd name="connsiteY2" fmla="*/ 158358 h 3810626"/>
              <a:gd name="connsiteX3" fmla="*/ 2661471 w 2661471"/>
              <a:gd name="connsiteY3" fmla="*/ 3652268 h 3810626"/>
              <a:gd name="connsiteX4" fmla="*/ 2503113 w 2661471"/>
              <a:gd name="connsiteY4" fmla="*/ 3810626 h 3810626"/>
              <a:gd name="connsiteX5" fmla="*/ 158358 w 2661471"/>
              <a:gd name="connsiteY5" fmla="*/ 3810626 h 3810626"/>
              <a:gd name="connsiteX6" fmla="*/ 0 w 2661471"/>
              <a:gd name="connsiteY6" fmla="*/ 3652268 h 3810626"/>
              <a:gd name="connsiteX7" fmla="*/ 0 w 2661471"/>
              <a:gd name="connsiteY7" fmla="*/ 158358 h 3810626"/>
              <a:gd name="connsiteX8" fmla="*/ 158358 w 2661471"/>
              <a:gd name="connsiteY8" fmla="*/ 0 h 381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1471" h="3810626">
                <a:moveTo>
                  <a:pt x="158358" y="0"/>
                </a:moveTo>
                <a:lnTo>
                  <a:pt x="2503113" y="0"/>
                </a:lnTo>
                <a:cubicBezTo>
                  <a:pt x="2590572" y="0"/>
                  <a:pt x="2661471" y="70899"/>
                  <a:pt x="2661471" y="158358"/>
                </a:cubicBezTo>
                <a:lnTo>
                  <a:pt x="2661471" y="3652268"/>
                </a:lnTo>
                <a:cubicBezTo>
                  <a:pt x="2661471" y="3739727"/>
                  <a:pt x="2590572" y="3810626"/>
                  <a:pt x="2503113" y="3810626"/>
                </a:cubicBezTo>
                <a:lnTo>
                  <a:pt x="158358" y="3810626"/>
                </a:lnTo>
                <a:cubicBezTo>
                  <a:pt x="70899" y="3810626"/>
                  <a:pt x="0" y="3739727"/>
                  <a:pt x="0" y="3652268"/>
                </a:cubicBezTo>
                <a:lnTo>
                  <a:pt x="0" y="158358"/>
                </a:lnTo>
                <a:cubicBezTo>
                  <a:pt x="0" y="70899"/>
                  <a:pt x="70899" y="0"/>
                  <a:pt x="158358" y="0"/>
                </a:cubicBezTo>
                <a:close/>
              </a:path>
            </a:pathLst>
          </a:custGeom>
        </p:spPr>
        <p:txBody>
          <a:bodyPr wrap="square">
            <a:noAutofit/>
          </a:bodyPr>
          <a:lstStyle/>
          <a:p>
            <a:endParaRPr lang="ru-RU"/>
          </a:p>
        </p:txBody>
      </p:sp>
      <p:sp>
        <p:nvSpPr>
          <p:cNvPr id="18" name="Рисунок 17">
            <a:extLst>
              <a:ext uri="{FF2B5EF4-FFF2-40B4-BE49-F238E27FC236}">
                <a16:creationId xmlns:a16="http://schemas.microsoft.com/office/drawing/2014/main" id="{911D846D-0C79-3949-A2E5-E76D86CAC98B}"/>
              </a:ext>
            </a:extLst>
          </p:cNvPr>
          <p:cNvSpPr>
            <a:spLocks noGrp="1"/>
          </p:cNvSpPr>
          <p:nvPr>
            <p:ph type="pic" sz="quarter" idx="12"/>
          </p:nvPr>
        </p:nvSpPr>
        <p:spPr>
          <a:xfrm>
            <a:off x="6221386" y="2105999"/>
            <a:ext cx="2661471" cy="3810626"/>
          </a:xfrm>
          <a:custGeom>
            <a:avLst/>
            <a:gdLst>
              <a:gd name="connsiteX0" fmla="*/ 158358 w 2661471"/>
              <a:gd name="connsiteY0" fmla="*/ 0 h 3810626"/>
              <a:gd name="connsiteX1" fmla="*/ 2503113 w 2661471"/>
              <a:gd name="connsiteY1" fmla="*/ 0 h 3810626"/>
              <a:gd name="connsiteX2" fmla="*/ 2661471 w 2661471"/>
              <a:gd name="connsiteY2" fmla="*/ 158358 h 3810626"/>
              <a:gd name="connsiteX3" fmla="*/ 2661471 w 2661471"/>
              <a:gd name="connsiteY3" fmla="*/ 3652268 h 3810626"/>
              <a:gd name="connsiteX4" fmla="*/ 2503113 w 2661471"/>
              <a:gd name="connsiteY4" fmla="*/ 3810626 h 3810626"/>
              <a:gd name="connsiteX5" fmla="*/ 158358 w 2661471"/>
              <a:gd name="connsiteY5" fmla="*/ 3810626 h 3810626"/>
              <a:gd name="connsiteX6" fmla="*/ 0 w 2661471"/>
              <a:gd name="connsiteY6" fmla="*/ 3652268 h 3810626"/>
              <a:gd name="connsiteX7" fmla="*/ 0 w 2661471"/>
              <a:gd name="connsiteY7" fmla="*/ 158358 h 3810626"/>
              <a:gd name="connsiteX8" fmla="*/ 158358 w 2661471"/>
              <a:gd name="connsiteY8" fmla="*/ 0 h 381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1471" h="3810626">
                <a:moveTo>
                  <a:pt x="158358" y="0"/>
                </a:moveTo>
                <a:lnTo>
                  <a:pt x="2503113" y="0"/>
                </a:lnTo>
                <a:cubicBezTo>
                  <a:pt x="2590572" y="0"/>
                  <a:pt x="2661471" y="70899"/>
                  <a:pt x="2661471" y="158358"/>
                </a:cubicBezTo>
                <a:lnTo>
                  <a:pt x="2661471" y="3652268"/>
                </a:lnTo>
                <a:cubicBezTo>
                  <a:pt x="2661471" y="3739727"/>
                  <a:pt x="2590572" y="3810626"/>
                  <a:pt x="2503113" y="3810626"/>
                </a:cubicBezTo>
                <a:lnTo>
                  <a:pt x="158358" y="3810626"/>
                </a:lnTo>
                <a:cubicBezTo>
                  <a:pt x="70899" y="3810626"/>
                  <a:pt x="0" y="3739727"/>
                  <a:pt x="0" y="3652268"/>
                </a:cubicBezTo>
                <a:lnTo>
                  <a:pt x="0" y="158358"/>
                </a:lnTo>
                <a:cubicBezTo>
                  <a:pt x="0" y="70899"/>
                  <a:pt x="70899" y="0"/>
                  <a:pt x="158358" y="0"/>
                </a:cubicBezTo>
                <a:close/>
              </a:path>
            </a:pathLst>
          </a:custGeom>
        </p:spPr>
        <p:txBody>
          <a:bodyPr wrap="square">
            <a:noAutofit/>
          </a:bodyPr>
          <a:lstStyle/>
          <a:p>
            <a:endParaRPr lang="ru-RU"/>
          </a:p>
        </p:txBody>
      </p:sp>
      <p:sp>
        <p:nvSpPr>
          <p:cNvPr id="15" name="Рисунок 14">
            <a:extLst>
              <a:ext uri="{FF2B5EF4-FFF2-40B4-BE49-F238E27FC236}">
                <a16:creationId xmlns:a16="http://schemas.microsoft.com/office/drawing/2014/main" id="{EC5446F7-9B7D-CF49-AEA6-81A13907BC46}"/>
              </a:ext>
            </a:extLst>
          </p:cNvPr>
          <p:cNvSpPr>
            <a:spLocks noGrp="1"/>
          </p:cNvSpPr>
          <p:nvPr>
            <p:ph type="pic" sz="quarter" idx="11"/>
          </p:nvPr>
        </p:nvSpPr>
        <p:spPr>
          <a:xfrm>
            <a:off x="3389296" y="2105999"/>
            <a:ext cx="2661471" cy="3810626"/>
          </a:xfrm>
          <a:custGeom>
            <a:avLst/>
            <a:gdLst>
              <a:gd name="connsiteX0" fmla="*/ 158358 w 2661471"/>
              <a:gd name="connsiteY0" fmla="*/ 0 h 3810626"/>
              <a:gd name="connsiteX1" fmla="*/ 2503113 w 2661471"/>
              <a:gd name="connsiteY1" fmla="*/ 0 h 3810626"/>
              <a:gd name="connsiteX2" fmla="*/ 2661471 w 2661471"/>
              <a:gd name="connsiteY2" fmla="*/ 158358 h 3810626"/>
              <a:gd name="connsiteX3" fmla="*/ 2661471 w 2661471"/>
              <a:gd name="connsiteY3" fmla="*/ 3652268 h 3810626"/>
              <a:gd name="connsiteX4" fmla="*/ 2503113 w 2661471"/>
              <a:gd name="connsiteY4" fmla="*/ 3810626 h 3810626"/>
              <a:gd name="connsiteX5" fmla="*/ 158358 w 2661471"/>
              <a:gd name="connsiteY5" fmla="*/ 3810626 h 3810626"/>
              <a:gd name="connsiteX6" fmla="*/ 0 w 2661471"/>
              <a:gd name="connsiteY6" fmla="*/ 3652268 h 3810626"/>
              <a:gd name="connsiteX7" fmla="*/ 0 w 2661471"/>
              <a:gd name="connsiteY7" fmla="*/ 158358 h 3810626"/>
              <a:gd name="connsiteX8" fmla="*/ 158358 w 2661471"/>
              <a:gd name="connsiteY8" fmla="*/ 0 h 381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1471" h="3810626">
                <a:moveTo>
                  <a:pt x="158358" y="0"/>
                </a:moveTo>
                <a:lnTo>
                  <a:pt x="2503113" y="0"/>
                </a:lnTo>
                <a:cubicBezTo>
                  <a:pt x="2590572" y="0"/>
                  <a:pt x="2661471" y="70899"/>
                  <a:pt x="2661471" y="158358"/>
                </a:cubicBezTo>
                <a:lnTo>
                  <a:pt x="2661471" y="3652268"/>
                </a:lnTo>
                <a:cubicBezTo>
                  <a:pt x="2661471" y="3739727"/>
                  <a:pt x="2590572" y="3810626"/>
                  <a:pt x="2503113" y="3810626"/>
                </a:cubicBezTo>
                <a:lnTo>
                  <a:pt x="158358" y="3810626"/>
                </a:lnTo>
                <a:cubicBezTo>
                  <a:pt x="70899" y="3810626"/>
                  <a:pt x="0" y="3739727"/>
                  <a:pt x="0" y="3652268"/>
                </a:cubicBezTo>
                <a:lnTo>
                  <a:pt x="0" y="158358"/>
                </a:lnTo>
                <a:cubicBezTo>
                  <a:pt x="0" y="70899"/>
                  <a:pt x="70899" y="0"/>
                  <a:pt x="158358" y="0"/>
                </a:cubicBezTo>
                <a:close/>
              </a:path>
            </a:pathLst>
          </a:custGeom>
        </p:spPr>
        <p:txBody>
          <a:bodyPr wrap="square">
            <a:noAutofit/>
          </a:bodyPr>
          <a:lstStyle/>
          <a:p>
            <a:endParaRPr lang="ru-RU"/>
          </a:p>
        </p:txBody>
      </p:sp>
      <p:sp>
        <p:nvSpPr>
          <p:cNvPr id="12" name="Рисунок 11">
            <a:extLst>
              <a:ext uri="{FF2B5EF4-FFF2-40B4-BE49-F238E27FC236}">
                <a16:creationId xmlns:a16="http://schemas.microsoft.com/office/drawing/2014/main" id="{8C77860E-B090-E142-8C31-03F02596CF4A}"/>
              </a:ext>
            </a:extLst>
          </p:cNvPr>
          <p:cNvSpPr>
            <a:spLocks noGrp="1"/>
          </p:cNvSpPr>
          <p:nvPr>
            <p:ph type="pic" sz="quarter" idx="10"/>
          </p:nvPr>
        </p:nvSpPr>
        <p:spPr>
          <a:xfrm>
            <a:off x="539046" y="2105999"/>
            <a:ext cx="2661471" cy="3810626"/>
          </a:xfrm>
          <a:custGeom>
            <a:avLst/>
            <a:gdLst>
              <a:gd name="connsiteX0" fmla="*/ 158358 w 2661471"/>
              <a:gd name="connsiteY0" fmla="*/ 0 h 3810626"/>
              <a:gd name="connsiteX1" fmla="*/ 2503113 w 2661471"/>
              <a:gd name="connsiteY1" fmla="*/ 0 h 3810626"/>
              <a:gd name="connsiteX2" fmla="*/ 2661471 w 2661471"/>
              <a:gd name="connsiteY2" fmla="*/ 158358 h 3810626"/>
              <a:gd name="connsiteX3" fmla="*/ 2661471 w 2661471"/>
              <a:gd name="connsiteY3" fmla="*/ 3652268 h 3810626"/>
              <a:gd name="connsiteX4" fmla="*/ 2503113 w 2661471"/>
              <a:gd name="connsiteY4" fmla="*/ 3810626 h 3810626"/>
              <a:gd name="connsiteX5" fmla="*/ 158358 w 2661471"/>
              <a:gd name="connsiteY5" fmla="*/ 3810626 h 3810626"/>
              <a:gd name="connsiteX6" fmla="*/ 0 w 2661471"/>
              <a:gd name="connsiteY6" fmla="*/ 3652268 h 3810626"/>
              <a:gd name="connsiteX7" fmla="*/ 0 w 2661471"/>
              <a:gd name="connsiteY7" fmla="*/ 158358 h 3810626"/>
              <a:gd name="connsiteX8" fmla="*/ 158358 w 2661471"/>
              <a:gd name="connsiteY8" fmla="*/ 0 h 381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1471" h="3810626">
                <a:moveTo>
                  <a:pt x="158358" y="0"/>
                </a:moveTo>
                <a:lnTo>
                  <a:pt x="2503113" y="0"/>
                </a:lnTo>
                <a:cubicBezTo>
                  <a:pt x="2590572" y="0"/>
                  <a:pt x="2661471" y="70899"/>
                  <a:pt x="2661471" y="158358"/>
                </a:cubicBezTo>
                <a:lnTo>
                  <a:pt x="2661471" y="3652268"/>
                </a:lnTo>
                <a:cubicBezTo>
                  <a:pt x="2661471" y="3739727"/>
                  <a:pt x="2590572" y="3810626"/>
                  <a:pt x="2503113" y="3810626"/>
                </a:cubicBezTo>
                <a:lnTo>
                  <a:pt x="158358" y="3810626"/>
                </a:lnTo>
                <a:cubicBezTo>
                  <a:pt x="70899" y="3810626"/>
                  <a:pt x="0" y="3739727"/>
                  <a:pt x="0" y="3652268"/>
                </a:cubicBezTo>
                <a:lnTo>
                  <a:pt x="0" y="158358"/>
                </a:lnTo>
                <a:cubicBezTo>
                  <a:pt x="0" y="70899"/>
                  <a:pt x="70899" y="0"/>
                  <a:pt x="158358"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695977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0318EF9D-BBE4-E144-A2DE-75E230CBFFB2}"/>
              </a:ext>
            </a:extLst>
          </p:cNvPr>
          <p:cNvSpPr>
            <a:spLocks noGrp="1"/>
          </p:cNvSpPr>
          <p:nvPr>
            <p:ph type="pic" sz="quarter" idx="10"/>
          </p:nvPr>
        </p:nvSpPr>
        <p:spPr>
          <a:xfrm>
            <a:off x="-1" y="986464"/>
            <a:ext cx="5966088" cy="3210782"/>
          </a:xfrm>
          <a:custGeom>
            <a:avLst/>
            <a:gdLst>
              <a:gd name="connsiteX0" fmla="*/ 0 w 5966088"/>
              <a:gd name="connsiteY0" fmla="*/ 0 h 3210782"/>
              <a:gd name="connsiteX1" fmla="*/ 5580858 w 5966088"/>
              <a:gd name="connsiteY1" fmla="*/ 0 h 3210782"/>
              <a:gd name="connsiteX2" fmla="*/ 5966088 w 5966088"/>
              <a:gd name="connsiteY2" fmla="*/ 385230 h 3210782"/>
              <a:gd name="connsiteX3" fmla="*/ 5966088 w 5966088"/>
              <a:gd name="connsiteY3" fmla="*/ 2825552 h 3210782"/>
              <a:gd name="connsiteX4" fmla="*/ 5580858 w 5966088"/>
              <a:gd name="connsiteY4" fmla="*/ 3210782 h 3210782"/>
              <a:gd name="connsiteX5" fmla="*/ 0 w 5966088"/>
              <a:gd name="connsiteY5" fmla="*/ 3210782 h 321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6088" h="3210782">
                <a:moveTo>
                  <a:pt x="0" y="0"/>
                </a:moveTo>
                <a:lnTo>
                  <a:pt x="5580858" y="0"/>
                </a:lnTo>
                <a:cubicBezTo>
                  <a:pt x="5793615" y="0"/>
                  <a:pt x="5966088" y="172473"/>
                  <a:pt x="5966088" y="385230"/>
                </a:cubicBezTo>
                <a:lnTo>
                  <a:pt x="5966088" y="2825552"/>
                </a:lnTo>
                <a:cubicBezTo>
                  <a:pt x="5966088" y="3038309"/>
                  <a:pt x="5793615" y="3210782"/>
                  <a:pt x="5580858" y="3210782"/>
                </a:cubicBezTo>
                <a:lnTo>
                  <a:pt x="0" y="3210782"/>
                </a:lnTo>
                <a:close/>
              </a:path>
            </a:pathLst>
          </a:custGeom>
        </p:spPr>
        <p:txBody>
          <a:bodyPr wrap="square">
            <a:noAutofit/>
          </a:bodyPr>
          <a:lstStyle/>
          <a:p>
            <a:endParaRPr lang="ru-RU"/>
          </a:p>
        </p:txBody>
      </p:sp>
    </p:spTree>
    <p:extLst>
      <p:ext uri="{BB962C8B-B14F-4D97-AF65-F5344CB8AC3E}">
        <p14:creationId xmlns:p14="http://schemas.microsoft.com/office/powerpoint/2010/main" val="98721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Рисунок 6">
            <a:extLst>
              <a:ext uri="{FF2B5EF4-FFF2-40B4-BE49-F238E27FC236}">
                <a16:creationId xmlns:a16="http://schemas.microsoft.com/office/drawing/2014/main" id="{235CFD4A-3927-8D42-8154-C47C5A6C1C6A}"/>
              </a:ext>
            </a:extLst>
          </p:cNvPr>
          <p:cNvSpPr>
            <a:spLocks noGrp="1"/>
          </p:cNvSpPr>
          <p:nvPr>
            <p:ph type="pic" sz="quarter" idx="10"/>
          </p:nvPr>
        </p:nvSpPr>
        <p:spPr>
          <a:xfrm>
            <a:off x="6517819" y="1124072"/>
            <a:ext cx="4243364" cy="4445613"/>
          </a:xfrm>
          <a:custGeom>
            <a:avLst/>
            <a:gdLst>
              <a:gd name="connsiteX0" fmla="*/ 3005061 w 4243364"/>
              <a:gd name="connsiteY0" fmla="*/ 204 h 4445613"/>
              <a:gd name="connsiteX1" fmla="*/ 3326673 w 4243364"/>
              <a:gd name="connsiteY1" fmla="*/ 51463 h 4445613"/>
              <a:gd name="connsiteX2" fmla="*/ 3663438 w 4243364"/>
              <a:gd name="connsiteY2" fmla="*/ 261819 h 4445613"/>
              <a:gd name="connsiteX3" fmla="*/ 3719628 w 4243364"/>
              <a:gd name="connsiteY3" fmla="*/ 326555 h 4445613"/>
              <a:gd name="connsiteX4" fmla="*/ 3721505 w 4243364"/>
              <a:gd name="connsiteY4" fmla="*/ 328358 h 4445613"/>
              <a:gd name="connsiteX5" fmla="*/ 3722839 w 4243364"/>
              <a:gd name="connsiteY5" fmla="*/ 330256 h 4445613"/>
              <a:gd name="connsiteX6" fmla="*/ 3754423 w 4243364"/>
              <a:gd name="connsiteY6" fmla="*/ 366643 h 4445613"/>
              <a:gd name="connsiteX7" fmla="*/ 3788349 w 4243364"/>
              <a:gd name="connsiteY7" fmla="*/ 423388 h 4445613"/>
              <a:gd name="connsiteX8" fmla="*/ 3822563 w 4243364"/>
              <a:gd name="connsiteY8" fmla="*/ 472032 h 4445613"/>
              <a:gd name="connsiteX9" fmla="*/ 3837199 w 4243364"/>
              <a:gd name="connsiteY9" fmla="*/ 505099 h 4445613"/>
              <a:gd name="connsiteX10" fmla="*/ 3848889 w 4243364"/>
              <a:gd name="connsiteY10" fmla="*/ 524649 h 4445613"/>
              <a:gd name="connsiteX11" fmla="*/ 3860657 w 4243364"/>
              <a:gd name="connsiteY11" fmla="*/ 558091 h 4445613"/>
              <a:gd name="connsiteX12" fmla="*/ 3894865 w 4243364"/>
              <a:gd name="connsiteY12" fmla="*/ 635377 h 4445613"/>
              <a:gd name="connsiteX13" fmla="*/ 3906515 w 4243364"/>
              <a:gd name="connsiteY13" fmla="*/ 688424 h 4445613"/>
              <a:gd name="connsiteX14" fmla="*/ 3908180 w 4243364"/>
              <a:gd name="connsiteY14" fmla="*/ 693154 h 4445613"/>
              <a:gd name="connsiteX15" fmla="*/ 3909348 w 4243364"/>
              <a:gd name="connsiteY15" fmla="*/ 701322 h 4445613"/>
              <a:gd name="connsiteX16" fmla="*/ 3934356 w 4243364"/>
              <a:gd name="connsiteY16" fmla="*/ 815186 h 4445613"/>
              <a:gd name="connsiteX17" fmla="*/ 4238822 w 4243364"/>
              <a:gd name="connsiteY17" fmla="*/ 3434500 h 4445613"/>
              <a:gd name="connsiteX18" fmla="*/ 4239905 w 4243364"/>
              <a:gd name="connsiteY18" fmla="*/ 3505405 h 4445613"/>
              <a:gd name="connsiteX19" fmla="*/ 4243364 w 4243364"/>
              <a:gd name="connsiteY19" fmla="*/ 3543988 h 4445613"/>
              <a:gd name="connsiteX20" fmla="*/ 4240849 w 4243364"/>
              <a:gd name="connsiteY20" fmla="*/ 3567406 h 4445613"/>
              <a:gd name="connsiteX21" fmla="*/ 4241631 w 4243364"/>
              <a:gd name="connsiteY21" fmla="*/ 3618573 h 4445613"/>
              <a:gd name="connsiteX22" fmla="*/ 4226962 w 4243364"/>
              <a:gd name="connsiteY22" fmla="*/ 3696843 h 4445613"/>
              <a:gd name="connsiteX23" fmla="*/ 4224304 w 4243364"/>
              <a:gd name="connsiteY23" fmla="*/ 3721599 h 4445613"/>
              <a:gd name="connsiteX24" fmla="*/ 4219464 w 4243364"/>
              <a:gd name="connsiteY24" fmla="*/ 3736847 h 4445613"/>
              <a:gd name="connsiteX25" fmla="*/ 4208724 w 4243364"/>
              <a:gd name="connsiteY25" fmla="*/ 3794146 h 4445613"/>
              <a:gd name="connsiteX26" fmla="*/ 4173024 w 4243364"/>
              <a:gd name="connsiteY26" fmla="*/ 3883125 h 4445613"/>
              <a:gd name="connsiteX27" fmla="*/ 4168600 w 4243364"/>
              <a:gd name="connsiteY27" fmla="*/ 3897064 h 4445613"/>
              <a:gd name="connsiteX28" fmla="*/ 4164429 w 4243364"/>
              <a:gd name="connsiteY28" fmla="*/ 3904547 h 4445613"/>
              <a:gd name="connsiteX29" fmla="*/ 4143315 w 4243364"/>
              <a:gd name="connsiteY29" fmla="*/ 3957172 h 4445613"/>
              <a:gd name="connsiteX30" fmla="*/ 4084075 w 4243364"/>
              <a:gd name="connsiteY30" fmla="*/ 4048761 h 4445613"/>
              <a:gd name="connsiteX31" fmla="*/ 4078993 w 4243364"/>
              <a:gd name="connsiteY31" fmla="*/ 4057878 h 4445613"/>
              <a:gd name="connsiteX32" fmla="*/ 4075670 w 4243364"/>
              <a:gd name="connsiteY32" fmla="*/ 4061755 h 4445613"/>
              <a:gd name="connsiteX33" fmla="*/ 4048610 w 4243364"/>
              <a:gd name="connsiteY33" fmla="*/ 4103592 h 4445613"/>
              <a:gd name="connsiteX34" fmla="*/ 3966310 w 4243364"/>
              <a:gd name="connsiteY34" fmla="*/ 4189281 h 4445613"/>
              <a:gd name="connsiteX35" fmla="*/ 3962712 w 4243364"/>
              <a:gd name="connsiteY35" fmla="*/ 4193478 h 4445613"/>
              <a:gd name="connsiteX36" fmla="*/ 3960956 w 4243364"/>
              <a:gd name="connsiteY36" fmla="*/ 4194858 h 4445613"/>
              <a:gd name="connsiteX37" fmla="*/ 3927816 w 4243364"/>
              <a:gd name="connsiteY37" fmla="*/ 4229359 h 4445613"/>
              <a:gd name="connsiteX38" fmla="*/ 3784141 w 4243364"/>
              <a:gd name="connsiteY38" fmla="*/ 4330420 h 4445613"/>
              <a:gd name="connsiteX39" fmla="*/ 3671716 w 4243364"/>
              <a:gd name="connsiteY39" fmla="*/ 4380182 h 4445613"/>
              <a:gd name="connsiteX40" fmla="*/ 3669325 w 4243364"/>
              <a:gd name="connsiteY40" fmla="*/ 4381407 h 4445613"/>
              <a:gd name="connsiteX41" fmla="*/ 3668241 w 4243364"/>
              <a:gd name="connsiteY41" fmla="*/ 4381720 h 4445613"/>
              <a:gd name="connsiteX42" fmla="*/ 3620796 w 4243364"/>
              <a:gd name="connsiteY42" fmla="*/ 4402721 h 4445613"/>
              <a:gd name="connsiteX43" fmla="*/ 3517225 w 4243364"/>
              <a:gd name="connsiteY43" fmla="*/ 4425467 h 4445613"/>
              <a:gd name="connsiteX44" fmla="*/ 3501830 w 4243364"/>
              <a:gd name="connsiteY44" fmla="*/ 4429930 h 4445613"/>
              <a:gd name="connsiteX45" fmla="*/ 3493530 w 4243364"/>
              <a:gd name="connsiteY45" fmla="*/ 4430672 h 4445613"/>
              <a:gd name="connsiteX46" fmla="*/ 3440987 w 4243364"/>
              <a:gd name="connsiteY46" fmla="*/ 4442211 h 4445613"/>
              <a:gd name="connsiteX47" fmla="*/ 3349188 w 4243364"/>
              <a:gd name="connsiteY47" fmla="*/ 4443612 h 4445613"/>
              <a:gd name="connsiteX48" fmla="*/ 3326875 w 4243364"/>
              <a:gd name="connsiteY48" fmla="*/ 4445613 h 4445613"/>
              <a:gd name="connsiteX49" fmla="*/ 3313331 w 4243364"/>
              <a:gd name="connsiteY49" fmla="*/ 4444160 h 4445613"/>
              <a:gd name="connsiteX50" fmla="*/ 3256917 w 4243364"/>
              <a:gd name="connsiteY50" fmla="*/ 4445018 h 4445613"/>
              <a:gd name="connsiteX51" fmla="*/ 3170613 w 4243364"/>
              <a:gd name="connsiteY51" fmla="*/ 4428846 h 4445613"/>
              <a:gd name="connsiteX52" fmla="*/ 3149262 w 4243364"/>
              <a:gd name="connsiteY52" fmla="*/ 4426555 h 4445613"/>
              <a:gd name="connsiteX53" fmla="*/ 3136111 w 4243364"/>
              <a:gd name="connsiteY53" fmla="*/ 4422380 h 4445613"/>
              <a:gd name="connsiteX54" fmla="*/ 3081340 w 4243364"/>
              <a:gd name="connsiteY54" fmla="*/ 4412114 h 4445613"/>
              <a:gd name="connsiteX55" fmla="*/ 2996293 w 4243364"/>
              <a:gd name="connsiteY55" fmla="*/ 4377990 h 4445613"/>
              <a:gd name="connsiteX56" fmla="*/ 2973799 w 4243364"/>
              <a:gd name="connsiteY56" fmla="*/ 4370848 h 4445613"/>
              <a:gd name="connsiteX57" fmla="*/ 553175 w 4243364"/>
              <a:gd name="connsiteY57" fmla="*/ 3324868 h 4445613"/>
              <a:gd name="connsiteX58" fmla="*/ 392358 w 4243364"/>
              <a:gd name="connsiteY58" fmla="*/ 3235263 h 4445613"/>
              <a:gd name="connsiteX59" fmla="*/ 313719 w 4243364"/>
              <a:gd name="connsiteY59" fmla="*/ 3167827 h 4445613"/>
              <a:gd name="connsiteX60" fmla="*/ 303659 w 4243364"/>
              <a:gd name="connsiteY60" fmla="*/ 3160484 h 4445613"/>
              <a:gd name="connsiteX61" fmla="*/ 298262 w 4243364"/>
              <a:gd name="connsiteY61" fmla="*/ 3154571 h 4445613"/>
              <a:gd name="connsiteX62" fmla="*/ 256759 w 4243364"/>
              <a:gd name="connsiteY62" fmla="*/ 3118981 h 4445613"/>
              <a:gd name="connsiteX63" fmla="*/ 201233 w 4243364"/>
              <a:gd name="connsiteY63" fmla="*/ 3048261 h 4445613"/>
              <a:gd name="connsiteX64" fmla="*/ 179555 w 4243364"/>
              <a:gd name="connsiteY64" fmla="*/ 3024509 h 4445613"/>
              <a:gd name="connsiteX65" fmla="*/ 169884 w 4243364"/>
              <a:gd name="connsiteY65" fmla="*/ 3008336 h 4445613"/>
              <a:gd name="connsiteX66" fmla="*/ 148282 w 4243364"/>
              <a:gd name="connsiteY66" fmla="*/ 2980822 h 4445613"/>
              <a:gd name="connsiteX67" fmla="*/ 117620 w 4243364"/>
              <a:gd name="connsiteY67" fmla="*/ 2920915 h 4445613"/>
              <a:gd name="connsiteX68" fmla="*/ 85088 w 4243364"/>
              <a:gd name="connsiteY68" fmla="*/ 2866502 h 4445613"/>
              <a:gd name="connsiteX69" fmla="*/ 74789 w 4243364"/>
              <a:gd name="connsiteY69" fmla="*/ 2837239 h 4445613"/>
              <a:gd name="connsiteX70" fmla="*/ 68830 w 4243364"/>
              <a:gd name="connsiteY70" fmla="*/ 2825593 h 4445613"/>
              <a:gd name="connsiteX71" fmla="*/ 60150 w 4243364"/>
              <a:gd name="connsiteY71" fmla="*/ 2795632 h 4445613"/>
              <a:gd name="connsiteX72" fmla="*/ 25795 w 4243364"/>
              <a:gd name="connsiteY72" fmla="*/ 2697997 h 4445613"/>
              <a:gd name="connsiteX73" fmla="*/ 366647 w 4243364"/>
              <a:gd name="connsiteY73" fmla="*/ 1752887 h 4445613"/>
              <a:gd name="connsiteX74" fmla="*/ 2482802 w 4243364"/>
              <a:gd name="connsiteY74" fmla="*/ 179553 h 4445613"/>
              <a:gd name="connsiteX75" fmla="*/ 3005061 w 4243364"/>
              <a:gd name="connsiteY75" fmla="*/ 204 h 444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43364" h="4445613">
                <a:moveTo>
                  <a:pt x="3005061" y="204"/>
                </a:moveTo>
                <a:cubicBezTo>
                  <a:pt x="3114354" y="-2108"/>
                  <a:pt x="3223431" y="15253"/>
                  <a:pt x="3326673" y="51463"/>
                </a:cubicBezTo>
                <a:cubicBezTo>
                  <a:pt x="3450565" y="94918"/>
                  <a:pt x="3566055" y="165511"/>
                  <a:pt x="3663438" y="261819"/>
                </a:cubicBezTo>
                <a:lnTo>
                  <a:pt x="3719628" y="326555"/>
                </a:lnTo>
                <a:lnTo>
                  <a:pt x="3721505" y="328358"/>
                </a:lnTo>
                <a:lnTo>
                  <a:pt x="3722839" y="330256"/>
                </a:lnTo>
                <a:lnTo>
                  <a:pt x="3754423" y="366643"/>
                </a:lnTo>
                <a:lnTo>
                  <a:pt x="3788349" y="423388"/>
                </a:lnTo>
                <a:lnTo>
                  <a:pt x="3822563" y="472032"/>
                </a:lnTo>
                <a:lnTo>
                  <a:pt x="3837199" y="505099"/>
                </a:lnTo>
                <a:lnTo>
                  <a:pt x="3848889" y="524649"/>
                </a:lnTo>
                <a:lnTo>
                  <a:pt x="3860657" y="558091"/>
                </a:lnTo>
                <a:lnTo>
                  <a:pt x="3894865" y="635377"/>
                </a:lnTo>
                <a:lnTo>
                  <a:pt x="3906515" y="688424"/>
                </a:lnTo>
                <a:lnTo>
                  <a:pt x="3908180" y="693154"/>
                </a:lnTo>
                <a:lnTo>
                  <a:pt x="3909348" y="701322"/>
                </a:lnTo>
                <a:lnTo>
                  <a:pt x="3934356" y="815186"/>
                </a:lnTo>
                <a:lnTo>
                  <a:pt x="4238822" y="3434500"/>
                </a:lnTo>
                <a:lnTo>
                  <a:pt x="4239905" y="3505405"/>
                </a:lnTo>
                <a:lnTo>
                  <a:pt x="4243364" y="3543988"/>
                </a:lnTo>
                <a:lnTo>
                  <a:pt x="4240849" y="3567406"/>
                </a:lnTo>
                <a:lnTo>
                  <a:pt x="4241631" y="3618573"/>
                </a:lnTo>
                <a:lnTo>
                  <a:pt x="4226962" y="3696843"/>
                </a:lnTo>
                <a:lnTo>
                  <a:pt x="4224304" y="3721599"/>
                </a:lnTo>
                <a:lnTo>
                  <a:pt x="4219464" y="3736847"/>
                </a:lnTo>
                <a:lnTo>
                  <a:pt x="4208724" y="3794146"/>
                </a:lnTo>
                <a:lnTo>
                  <a:pt x="4173024" y="3883125"/>
                </a:lnTo>
                <a:lnTo>
                  <a:pt x="4168600" y="3897064"/>
                </a:lnTo>
                <a:lnTo>
                  <a:pt x="4164429" y="3904547"/>
                </a:lnTo>
                <a:lnTo>
                  <a:pt x="4143315" y="3957172"/>
                </a:lnTo>
                <a:lnTo>
                  <a:pt x="4084075" y="4048761"/>
                </a:lnTo>
                <a:lnTo>
                  <a:pt x="4078993" y="4057878"/>
                </a:lnTo>
                <a:lnTo>
                  <a:pt x="4075670" y="4061755"/>
                </a:lnTo>
                <a:lnTo>
                  <a:pt x="4048610" y="4103592"/>
                </a:lnTo>
                <a:lnTo>
                  <a:pt x="3966310" y="4189281"/>
                </a:lnTo>
                <a:lnTo>
                  <a:pt x="3962712" y="4193478"/>
                </a:lnTo>
                <a:lnTo>
                  <a:pt x="3960956" y="4194858"/>
                </a:lnTo>
                <a:lnTo>
                  <a:pt x="3927816" y="4229359"/>
                </a:lnTo>
                <a:cubicBezTo>
                  <a:pt x="3883558" y="4267391"/>
                  <a:pt x="3835489" y="4301303"/>
                  <a:pt x="3784141" y="4330420"/>
                </a:cubicBezTo>
                <a:lnTo>
                  <a:pt x="3671716" y="4380182"/>
                </a:lnTo>
                <a:lnTo>
                  <a:pt x="3669325" y="4381407"/>
                </a:lnTo>
                <a:lnTo>
                  <a:pt x="3668241" y="4381720"/>
                </a:lnTo>
                <a:lnTo>
                  <a:pt x="3620796" y="4402721"/>
                </a:lnTo>
                <a:lnTo>
                  <a:pt x="3517225" y="4425467"/>
                </a:lnTo>
                <a:lnTo>
                  <a:pt x="3501830" y="4429930"/>
                </a:lnTo>
                <a:lnTo>
                  <a:pt x="3493530" y="4430672"/>
                </a:lnTo>
                <a:lnTo>
                  <a:pt x="3440987" y="4442211"/>
                </a:lnTo>
                <a:lnTo>
                  <a:pt x="3349188" y="4443612"/>
                </a:lnTo>
                <a:lnTo>
                  <a:pt x="3326875" y="4445613"/>
                </a:lnTo>
                <a:lnTo>
                  <a:pt x="3313331" y="4444160"/>
                </a:lnTo>
                <a:lnTo>
                  <a:pt x="3256917" y="4445018"/>
                </a:lnTo>
                <a:lnTo>
                  <a:pt x="3170613" y="4428846"/>
                </a:lnTo>
                <a:lnTo>
                  <a:pt x="3149262" y="4426555"/>
                </a:lnTo>
                <a:lnTo>
                  <a:pt x="3136111" y="4422380"/>
                </a:lnTo>
                <a:lnTo>
                  <a:pt x="3081340" y="4412114"/>
                </a:lnTo>
                <a:lnTo>
                  <a:pt x="2996293" y="4377990"/>
                </a:lnTo>
                <a:lnTo>
                  <a:pt x="2973799" y="4370848"/>
                </a:lnTo>
                <a:lnTo>
                  <a:pt x="553175" y="3324868"/>
                </a:lnTo>
                <a:cubicBezTo>
                  <a:pt x="495579" y="3299980"/>
                  <a:pt x="441867" y="3269847"/>
                  <a:pt x="392358" y="3235263"/>
                </a:cubicBezTo>
                <a:lnTo>
                  <a:pt x="313719" y="3167827"/>
                </a:lnTo>
                <a:lnTo>
                  <a:pt x="303659" y="3160484"/>
                </a:lnTo>
                <a:lnTo>
                  <a:pt x="298262" y="3154571"/>
                </a:lnTo>
                <a:lnTo>
                  <a:pt x="256759" y="3118981"/>
                </a:lnTo>
                <a:lnTo>
                  <a:pt x="201233" y="3048261"/>
                </a:lnTo>
                <a:lnTo>
                  <a:pt x="179555" y="3024509"/>
                </a:lnTo>
                <a:lnTo>
                  <a:pt x="169884" y="3008336"/>
                </a:lnTo>
                <a:lnTo>
                  <a:pt x="148282" y="2980822"/>
                </a:lnTo>
                <a:lnTo>
                  <a:pt x="117620" y="2920915"/>
                </a:lnTo>
                <a:lnTo>
                  <a:pt x="85088" y="2866502"/>
                </a:lnTo>
                <a:lnTo>
                  <a:pt x="74789" y="2837239"/>
                </a:lnTo>
                <a:lnTo>
                  <a:pt x="68830" y="2825593"/>
                </a:lnTo>
                <a:lnTo>
                  <a:pt x="60150" y="2795632"/>
                </a:lnTo>
                <a:lnTo>
                  <a:pt x="25795" y="2697997"/>
                </a:lnTo>
                <a:cubicBezTo>
                  <a:pt x="-58109" y="2353898"/>
                  <a:pt x="64536" y="1977501"/>
                  <a:pt x="366647" y="1752887"/>
                </a:cubicBezTo>
                <a:lnTo>
                  <a:pt x="2482802" y="179553"/>
                </a:lnTo>
                <a:cubicBezTo>
                  <a:pt x="2640150" y="62567"/>
                  <a:pt x="2822906" y="4059"/>
                  <a:pt x="3005061" y="204"/>
                </a:cubicBezTo>
                <a:close/>
              </a:path>
            </a:pathLst>
          </a:custGeom>
        </p:spPr>
        <p:txBody>
          <a:bodyPr wrap="square">
            <a:noAutofit/>
          </a:bodyPr>
          <a:lstStyle/>
          <a:p>
            <a:endParaRPr lang="ru-RU"/>
          </a:p>
        </p:txBody>
      </p:sp>
      <p:sp>
        <p:nvSpPr>
          <p:cNvPr id="8" name="Номер слайда 16">
            <a:extLst>
              <a:ext uri="{FF2B5EF4-FFF2-40B4-BE49-F238E27FC236}">
                <a16:creationId xmlns:a16="http://schemas.microsoft.com/office/drawing/2014/main" id="{2316E23C-1541-124D-AF72-47EDB911369B}"/>
              </a:ext>
            </a:extLst>
          </p:cNvPr>
          <p:cNvSpPr>
            <a:spLocks noGrp="1"/>
          </p:cNvSpPr>
          <p:nvPr>
            <p:ph type="sldNum" sz="quarter" idx="13"/>
          </p:nvPr>
        </p:nvSpPr>
        <p:spPr>
          <a:xfrm>
            <a:off x="9165235" y="6356350"/>
            <a:ext cx="2743200" cy="365125"/>
          </a:xfrm>
        </p:spPr>
        <p:txBody>
          <a:bodyPr/>
          <a:lstStyle/>
          <a:p>
            <a:fld id="{0D577C4B-7933-BA48-9DCD-A9BB91C6F6C8}" type="slidenum">
              <a:rPr lang="ru-RU" smtClean="0"/>
              <a:t>‹#›</a:t>
            </a:fld>
            <a:endParaRPr lang="ru-RU"/>
          </a:p>
        </p:txBody>
      </p:sp>
      <p:sp>
        <p:nvSpPr>
          <p:cNvPr id="9" name="Текст 18">
            <a:extLst>
              <a:ext uri="{FF2B5EF4-FFF2-40B4-BE49-F238E27FC236}">
                <a16:creationId xmlns:a16="http://schemas.microsoft.com/office/drawing/2014/main" id="{569E24E5-E454-DC43-ADCE-44CD4DFB9DAA}"/>
              </a:ext>
            </a:extLst>
          </p:cNvPr>
          <p:cNvSpPr>
            <a:spLocks noGrp="1"/>
          </p:cNvSpPr>
          <p:nvPr>
            <p:ph type="body" sz="quarter" idx="14"/>
          </p:nvPr>
        </p:nvSpPr>
        <p:spPr>
          <a:xfrm>
            <a:off x="898812" y="3078211"/>
            <a:ext cx="4835982" cy="2489200"/>
          </a:xfrm>
        </p:spPr>
        <p:txBody>
          <a:bodyPr>
            <a:normAutofit/>
          </a:bodyPr>
          <a:lstStyle>
            <a:lvl1pPr marL="0" indent="0">
              <a:buNone/>
              <a:defRPr sz="1800" b="0" i="0">
                <a:latin typeface="Neris Thin" pitchFamily="2" charset="0"/>
              </a:defRPr>
            </a:lvl1pPr>
            <a:lvl2pPr>
              <a:defRPr>
                <a:latin typeface="Neris Light" pitchFamily="2" charset="0"/>
              </a:defRPr>
            </a:lvl2pPr>
            <a:lvl3pPr>
              <a:defRPr>
                <a:latin typeface="Neris Light" pitchFamily="2" charset="0"/>
              </a:defRPr>
            </a:lvl3pPr>
            <a:lvl4pPr>
              <a:defRPr>
                <a:latin typeface="Neris Light" pitchFamily="2" charset="0"/>
              </a:defRPr>
            </a:lvl4pPr>
            <a:lvl5pPr>
              <a:defRPr>
                <a:latin typeface="Neris Light" pitchFamily="2" charset="0"/>
              </a:defRPr>
            </a:lvl5pPr>
          </a:lstStyle>
          <a:p>
            <a:pPr lvl="0"/>
            <a:r>
              <a:rPr lang="ru-RU" dirty="0"/>
              <a:t>Образец текста</a:t>
            </a:r>
          </a:p>
        </p:txBody>
      </p:sp>
      <p:sp>
        <p:nvSpPr>
          <p:cNvPr id="10" name="Заголовок 21">
            <a:extLst>
              <a:ext uri="{FF2B5EF4-FFF2-40B4-BE49-F238E27FC236}">
                <a16:creationId xmlns:a16="http://schemas.microsoft.com/office/drawing/2014/main" id="{C24F7922-78E2-144F-9DE1-DC3853D78E39}"/>
              </a:ext>
            </a:extLst>
          </p:cNvPr>
          <p:cNvSpPr>
            <a:spLocks noGrp="1"/>
          </p:cNvSpPr>
          <p:nvPr>
            <p:ph type="title" hasCustomPrompt="1"/>
          </p:nvPr>
        </p:nvSpPr>
        <p:spPr>
          <a:xfrm>
            <a:off x="898812" y="1040328"/>
            <a:ext cx="4835982" cy="1325563"/>
          </a:xfrm>
        </p:spPr>
        <p:txBody>
          <a:bodyPr>
            <a:noAutofit/>
          </a:bodyPr>
          <a:lstStyle>
            <a:lvl1pPr>
              <a:defRPr sz="3600" b="1" i="0">
                <a:latin typeface="Neris Black" pitchFamily="2" charset="0"/>
              </a:defRPr>
            </a:lvl1pPr>
          </a:lstStyle>
          <a:p>
            <a:r>
              <a:rPr lang="en-US" dirty="0"/>
              <a:t>Rounded</a:t>
            </a:r>
            <a:br>
              <a:rPr lang="en-US" dirty="0"/>
            </a:br>
            <a:r>
              <a:rPr lang="en-US" dirty="0"/>
              <a:t>Triangle</a:t>
            </a:r>
            <a:br>
              <a:rPr lang="en-US" dirty="0"/>
            </a:br>
            <a:r>
              <a:rPr lang="en-US" dirty="0"/>
              <a:t>Template</a:t>
            </a:r>
            <a:endParaRPr lang="ru-RU" dirty="0"/>
          </a:p>
        </p:txBody>
      </p:sp>
    </p:spTree>
    <p:extLst>
      <p:ext uri="{BB962C8B-B14F-4D97-AF65-F5344CB8AC3E}">
        <p14:creationId xmlns:p14="http://schemas.microsoft.com/office/powerpoint/2010/main" val="1428686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32D05062-F342-544B-8B45-B60DEEEB6679}"/>
              </a:ext>
            </a:extLst>
          </p:cNvPr>
          <p:cNvSpPr>
            <a:spLocks noGrp="1"/>
          </p:cNvSpPr>
          <p:nvPr>
            <p:ph type="pic" sz="quarter" idx="10"/>
          </p:nvPr>
        </p:nvSpPr>
        <p:spPr>
          <a:xfrm>
            <a:off x="6463042" y="2087603"/>
            <a:ext cx="4537679" cy="2901631"/>
          </a:xfrm>
          <a:custGeom>
            <a:avLst/>
            <a:gdLst>
              <a:gd name="connsiteX0" fmla="*/ 0 w 4537679"/>
              <a:gd name="connsiteY0" fmla="*/ 0 h 2901631"/>
              <a:gd name="connsiteX1" fmla="*/ 4537679 w 4537679"/>
              <a:gd name="connsiteY1" fmla="*/ 0 h 2901631"/>
              <a:gd name="connsiteX2" fmla="*/ 4537679 w 4537679"/>
              <a:gd name="connsiteY2" fmla="*/ 2901631 h 2901631"/>
              <a:gd name="connsiteX3" fmla="*/ 0 w 4537679"/>
              <a:gd name="connsiteY3" fmla="*/ 2901631 h 2901631"/>
            </a:gdLst>
            <a:ahLst/>
            <a:cxnLst>
              <a:cxn ang="0">
                <a:pos x="connsiteX0" y="connsiteY0"/>
              </a:cxn>
              <a:cxn ang="0">
                <a:pos x="connsiteX1" y="connsiteY1"/>
              </a:cxn>
              <a:cxn ang="0">
                <a:pos x="connsiteX2" y="connsiteY2"/>
              </a:cxn>
              <a:cxn ang="0">
                <a:pos x="connsiteX3" y="connsiteY3"/>
              </a:cxn>
            </a:cxnLst>
            <a:rect l="l" t="t" r="r" b="b"/>
            <a:pathLst>
              <a:path w="4537679" h="2901631">
                <a:moveTo>
                  <a:pt x="0" y="0"/>
                </a:moveTo>
                <a:lnTo>
                  <a:pt x="4537679" y="0"/>
                </a:lnTo>
                <a:lnTo>
                  <a:pt x="4537679" y="2901631"/>
                </a:lnTo>
                <a:lnTo>
                  <a:pt x="0" y="2901631"/>
                </a:lnTo>
                <a:close/>
              </a:path>
            </a:pathLst>
          </a:custGeom>
        </p:spPr>
        <p:txBody>
          <a:bodyPr wrap="square">
            <a:noAutofit/>
          </a:bodyPr>
          <a:lstStyle/>
          <a:p>
            <a:endParaRPr lang="ru-RU"/>
          </a:p>
        </p:txBody>
      </p:sp>
    </p:spTree>
    <p:extLst>
      <p:ext uri="{BB962C8B-B14F-4D97-AF65-F5344CB8AC3E}">
        <p14:creationId xmlns:p14="http://schemas.microsoft.com/office/powerpoint/2010/main" val="2457197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0D41F550-FD76-B943-8C5D-70CC6D4617FE}"/>
              </a:ext>
            </a:extLst>
          </p:cNvPr>
          <p:cNvSpPr>
            <a:spLocks noGrp="1"/>
          </p:cNvSpPr>
          <p:nvPr>
            <p:ph type="pic" sz="quarter" idx="10"/>
          </p:nvPr>
        </p:nvSpPr>
        <p:spPr>
          <a:xfrm>
            <a:off x="4808750" y="2176353"/>
            <a:ext cx="2203269" cy="2507534"/>
          </a:xfrm>
          <a:custGeom>
            <a:avLst/>
            <a:gdLst>
              <a:gd name="connsiteX0" fmla="*/ 367219 w 2203269"/>
              <a:gd name="connsiteY0" fmla="*/ 0 h 2507534"/>
              <a:gd name="connsiteX1" fmla="*/ 1836050 w 2203269"/>
              <a:gd name="connsiteY1" fmla="*/ 0 h 2507534"/>
              <a:gd name="connsiteX2" fmla="*/ 2203269 w 2203269"/>
              <a:gd name="connsiteY2" fmla="*/ 367219 h 2507534"/>
              <a:gd name="connsiteX3" fmla="*/ 2203269 w 2203269"/>
              <a:gd name="connsiteY3" fmla="*/ 2140315 h 2507534"/>
              <a:gd name="connsiteX4" fmla="*/ 1836050 w 2203269"/>
              <a:gd name="connsiteY4" fmla="*/ 2507534 h 2507534"/>
              <a:gd name="connsiteX5" fmla="*/ 367219 w 2203269"/>
              <a:gd name="connsiteY5" fmla="*/ 2507534 h 2507534"/>
              <a:gd name="connsiteX6" fmla="*/ 0 w 2203269"/>
              <a:gd name="connsiteY6" fmla="*/ 2140315 h 2507534"/>
              <a:gd name="connsiteX7" fmla="*/ 0 w 2203269"/>
              <a:gd name="connsiteY7" fmla="*/ 367219 h 2507534"/>
              <a:gd name="connsiteX8" fmla="*/ 367219 w 2203269"/>
              <a:gd name="connsiteY8" fmla="*/ 0 h 250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269" h="2507534">
                <a:moveTo>
                  <a:pt x="367219" y="0"/>
                </a:moveTo>
                <a:lnTo>
                  <a:pt x="1836050" y="0"/>
                </a:lnTo>
                <a:cubicBezTo>
                  <a:pt x="2038859" y="0"/>
                  <a:pt x="2203269" y="164410"/>
                  <a:pt x="2203269" y="367219"/>
                </a:cubicBezTo>
                <a:lnTo>
                  <a:pt x="2203269" y="2140315"/>
                </a:lnTo>
                <a:cubicBezTo>
                  <a:pt x="2203269" y="2343124"/>
                  <a:pt x="2038859" y="2507534"/>
                  <a:pt x="1836050" y="2507534"/>
                </a:cubicBezTo>
                <a:lnTo>
                  <a:pt x="367219" y="2507534"/>
                </a:lnTo>
                <a:cubicBezTo>
                  <a:pt x="164410" y="2507534"/>
                  <a:pt x="0" y="2343124"/>
                  <a:pt x="0" y="2140315"/>
                </a:cubicBezTo>
                <a:lnTo>
                  <a:pt x="0" y="367219"/>
                </a:lnTo>
                <a:cubicBezTo>
                  <a:pt x="0" y="164410"/>
                  <a:pt x="164410" y="0"/>
                  <a:pt x="367219" y="0"/>
                </a:cubicBezTo>
                <a:close/>
              </a:path>
            </a:pathLst>
          </a:custGeom>
        </p:spPr>
        <p:txBody>
          <a:bodyPr wrap="square">
            <a:noAutofit/>
          </a:bodyPr>
          <a:lstStyle/>
          <a:p>
            <a:endParaRPr lang="ru-RU"/>
          </a:p>
        </p:txBody>
      </p:sp>
    </p:spTree>
    <p:extLst>
      <p:ext uri="{BB962C8B-B14F-4D97-AF65-F5344CB8AC3E}">
        <p14:creationId xmlns:p14="http://schemas.microsoft.com/office/powerpoint/2010/main" val="1066975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Пользовательский макет">
    <p:spTree>
      <p:nvGrpSpPr>
        <p:cNvPr id="1" name=""/>
        <p:cNvGrpSpPr/>
        <p:nvPr/>
      </p:nvGrpSpPr>
      <p:grpSpPr>
        <a:xfrm>
          <a:off x="0" y="0"/>
          <a:ext cx="0" cy="0"/>
          <a:chOff x="0" y="0"/>
          <a:chExt cx="0" cy="0"/>
        </a:xfrm>
      </p:grpSpPr>
      <p:sp>
        <p:nvSpPr>
          <p:cNvPr id="10" name="Рисунок 9">
            <a:extLst>
              <a:ext uri="{FF2B5EF4-FFF2-40B4-BE49-F238E27FC236}">
                <a16:creationId xmlns:a16="http://schemas.microsoft.com/office/drawing/2014/main" id="{6E4F9205-95D9-B14C-8204-AAF09BFBF340}"/>
              </a:ext>
            </a:extLst>
          </p:cNvPr>
          <p:cNvSpPr>
            <a:spLocks noGrp="1"/>
          </p:cNvSpPr>
          <p:nvPr>
            <p:ph type="pic" sz="quarter" idx="10"/>
          </p:nvPr>
        </p:nvSpPr>
        <p:spPr>
          <a:xfrm>
            <a:off x="1" y="19831"/>
            <a:ext cx="12191999" cy="3409170"/>
          </a:xfrm>
          <a:custGeom>
            <a:avLst/>
            <a:gdLst>
              <a:gd name="connsiteX0" fmla="*/ 0 w 12191999"/>
              <a:gd name="connsiteY0" fmla="*/ 0 h 3409170"/>
              <a:gd name="connsiteX1" fmla="*/ 12191999 w 12191999"/>
              <a:gd name="connsiteY1" fmla="*/ 0 h 3409170"/>
              <a:gd name="connsiteX2" fmla="*/ 12191999 w 12191999"/>
              <a:gd name="connsiteY2" fmla="*/ 3409170 h 3409170"/>
              <a:gd name="connsiteX3" fmla="*/ 0 w 12191999"/>
              <a:gd name="connsiteY3" fmla="*/ 3409170 h 3409170"/>
            </a:gdLst>
            <a:ahLst/>
            <a:cxnLst>
              <a:cxn ang="0">
                <a:pos x="connsiteX0" y="connsiteY0"/>
              </a:cxn>
              <a:cxn ang="0">
                <a:pos x="connsiteX1" y="connsiteY1"/>
              </a:cxn>
              <a:cxn ang="0">
                <a:pos x="connsiteX2" y="connsiteY2"/>
              </a:cxn>
              <a:cxn ang="0">
                <a:pos x="connsiteX3" y="connsiteY3"/>
              </a:cxn>
            </a:cxnLst>
            <a:rect l="l" t="t" r="r" b="b"/>
            <a:pathLst>
              <a:path w="12191999" h="3409170">
                <a:moveTo>
                  <a:pt x="0" y="0"/>
                </a:moveTo>
                <a:lnTo>
                  <a:pt x="12191999" y="0"/>
                </a:lnTo>
                <a:lnTo>
                  <a:pt x="12191999" y="3409170"/>
                </a:lnTo>
                <a:lnTo>
                  <a:pt x="0" y="3409170"/>
                </a:lnTo>
                <a:close/>
              </a:path>
            </a:pathLst>
          </a:custGeom>
        </p:spPr>
        <p:txBody>
          <a:bodyPr wrap="square">
            <a:noAutofit/>
          </a:bodyPr>
          <a:lstStyle/>
          <a:p>
            <a:endParaRPr lang="ru-RU"/>
          </a:p>
        </p:txBody>
      </p:sp>
    </p:spTree>
    <p:extLst>
      <p:ext uri="{BB962C8B-B14F-4D97-AF65-F5344CB8AC3E}">
        <p14:creationId xmlns:p14="http://schemas.microsoft.com/office/powerpoint/2010/main" val="1312014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17" name="Рисунок 16">
            <a:extLst>
              <a:ext uri="{FF2B5EF4-FFF2-40B4-BE49-F238E27FC236}">
                <a16:creationId xmlns:a16="http://schemas.microsoft.com/office/drawing/2014/main" id="{2BF99752-B3B0-8A4E-AEE2-6A0830512299}"/>
              </a:ext>
            </a:extLst>
          </p:cNvPr>
          <p:cNvSpPr>
            <a:spLocks noGrp="1"/>
          </p:cNvSpPr>
          <p:nvPr>
            <p:ph type="pic" sz="quarter" idx="12"/>
          </p:nvPr>
        </p:nvSpPr>
        <p:spPr>
          <a:xfrm>
            <a:off x="7772402" y="1049195"/>
            <a:ext cx="3408819" cy="3137033"/>
          </a:xfrm>
          <a:custGeom>
            <a:avLst/>
            <a:gdLst>
              <a:gd name="connsiteX0" fmla="*/ 694641 w 3408819"/>
              <a:gd name="connsiteY0" fmla="*/ 0 h 3137033"/>
              <a:gd name="connsiteX1" fmla="*/ 2708676 w 3408819"/>
              <a:gd name="connsiteY1" fmla="*/ 0 h 3137033"/>
              <a:gd name="connsiteX2" fmla="*/ 2848574 w 3408819"/>
              <a:gd name="connsiteY2" fmla="*/ 14103 h 3137033"/>
              <a:gd name="connsiteX3" fmla="*/ 2924139 w 3408819"/>
              <a:gd name="connsiteY3" fmla="*/ 37559 h 3137033"/>
              <a:gd name="connsiteX4" fmla="*/ 2933418 w 3408819"/>
              <a:gd name="connsiteY4" fmla="*/ 39660 h 3137033"/>
              <a:gd name="connsiteX5" fmla="*/ 2938993 w 3408819"/>
              <a:gd name="connsiteY5" fmla="*/ 42171 h 3137033"/>
              <a:gd name="connsiteX6" fmla="*/ 2978873 w 3408819"/>
              <a:gd name="connsiteY6" fmla="*/ 54549 h 3137033"/>
              <a:gd name="connsiteX7" fmla="*/ 3039229 w 3408819"/>
              <a:gd name="connsiteY7" fmla="*/ 87310 h 3137033"/>
              <a:gd name="connsiteX8" fmla="*/ 3061624 w 3408819"/>
              <a:gd name="connsiteY8" fmla="*/ 97395 h 3137033"/>
              <a:gd name="connsiteX9" fmla="*/ 3073304 w 3408819"/>
              <a:gd name="connsiteY9" fmla="*/ 105804 h 3137033"/>
              <a:gd name="connsiteX10" fmla="*/ 3096786 w 3408819"/>
              <a:gd name="connsiteY10" fmla="*/ 118550 h 3137033"/>
              <a:gd name="connsiteX11" fmla="*/ 3136433 w 3408819"/>
              <a:gd name="connsiteY11" fmla="*/ 151263 h 3137033"/>
              <a:gd name="connsiteX12" fmla="*/ 3175727 w 3408819"/>
              <a:gd name="connsiteY12" fmla="*/ 179558 h 3137033"/>
              <a:gd name="connsiteX13" fmla="*/ 3191813 w 3408819"/>
              <a:gd name="connsiteY13" fmla="*/ 196954 h 3137033"/>
              <a:gd name="connsiteX14" fmla="*/ 3199520 w 3408819"/>
              <a:gd name="connsiteY14" fmla="*/ 203314 h 3137033"/>
              <a:gd name="connsiteX15" fmla="*/ 3214683 w 3408819"/>
              <a:gd name="connsiteY15" fmla="*/ 221690 h 3137033"/>
              <a:gd name="connsiteX16" fmla="*/ 3268348 w 3408819"/>
              <a:gd name="connsiteY16" fmla="*/ 279736 h 3137033"/>
              <a:gd name="connsiteX17" fmla="*/ 3315703 w 3408819"/>
              <a:gd name="connsiteY17" fmla="*/ 1045633 h 3137033"/>
              <a:gd name="connsiteX18" fmla="*/ 2308687 w 3408819"/>
              <a:gd name="connsiteY18" fmla="*/ 2789839 h 3137033"/>
              <a:gd name="connsiteX19" fmla="*/ 1755839 w 3408819"/>
              <a:gd name="connsiteY19" fmla="*/ 3135305 h 3137033"/>
              <a:gd name="connsiteX20" fmla="*/ 1455999 w 3408819"/>
              <a:gd name="connsiteY20" fmla="*/ 3089848 h 3137033"/>
              <a:gd name="connsiteX21" fmla="*/ 1396990 w 3408819"/>
              <a:gd name="connsiteY21" fmla="*/ 3061483 h 3137033"/>
              <a:gd name="connsiteX22" fmla="*/ 1395128 w 3408819"/>
              <a:gd name="connsiteY22" fmla="*/ 3060788 h 3137033"/>
              <a:gd name="connsiteX23" fmla="*/ 1393617 w 3408819"/>
              <a:gd name="connsiteY23" fmla="*/ 3059862 h 3137033"/>
              <a:gd name="connsiteX24" fmla="*/ 1360450 w 3408819"/>
              <a:gd name="connsiteY24" fmla="*/ 3043919 h 3137033"/>
              <a:gd name="connsiteX25" fmla="*/ 1319472 w 3408819"/>
              <a:gd name="connsiteY25" fmla="*/ 3014412 h 3137033"/>
              <a:gd name="connsiteX26" fmla="*/ 1280747 w 3408819"/>
              <a:gd name="connsiteY26" fmla="*/ 2990672 h 3137033"/>
              <a:gd name="connsiteX27" fmla="*/ 1260466 w 3408819"/>
              <a:gd name="connsiteY27" fmla="*/ 2971922 h 3137033"/>
              <a:gd name="connsiteX28" fmla="*/ 1246347 w 3408819"/>
              <a:gd name="connsiteY28" fmla="*/ 2961757 h 3137033"/>
              <a:gd name="connsiteX29" fmla="*/ 1227966 w 3408819"/>
              <a:gd name="connsiteY29" fmla="*/ 2941876 h 3137033"/>
              <a:gd name="connsiteX30" fmla="*/ 1180567 w 3408819"/>
              <a:gd name="connsiteY30" fmla="*/ 2898052 h 3137033"/>
              <a:gd name="connsiteX31" fmla="*/ 1156328 w 3408819"/>
              <a:gd name="connsiteY31" fmla="*/ 2864390 h 3137033"/>
              <a:gd name="connsiteX32" fmla="*/ 1153727 w 3408819"/>
              <a:gd name="connsiteY32" fmla="*/ 2861578 h 3137033"/>
              <a:gd name="connsiteX33" fmla="*/ 1150434 w 3408819"/>
              <a:gd name="connsiteY33" fmla="*/ 2856205 h 3137033"/>
              <a:gd name="connsiteX34" fmla="*/ 1098404 w 3408819"/>
              <a:gd name="connsiteY34" fmla="*/ 2783949 h 3137033"/>
              <a:gd name="connsiteX35" fmla="*/ 91388 w 3408819"/>
              <a:gd name="connsiteY35" fmla="*/ 1039743 h 3137033"/>
              <a:gd name="connsiteX36" fmla="*/ 69148 w 3408819"/>
              <a:gd name="connsiteY36" fmla="*/ 990358 h 3137033"/>
              <a:gd name="connsiteX37" fmla="*/ 55033 w 3408819"/>
              <a:gd name="connsiteY37" fmla="*/ 964355 h 3137033"/>
              <a:gd name="connsiteX38" fmla="*/ 49701 w 3408819"/>
              <a:gd name="connsiteY38" fmla="*/ 947175 h 3137033"/>
              <a:gd name="connsiteX39" fmla="*/ 33652 w 3408819"/>
              <a:gd name="connsiteY39" fmla="*/ 911537 h 3137033"/>
              <a:gd name="connsiteX40" fmla="*/ 20224 w 3408819"/>
              <a:gd name="connsiteY40" fmla="*/ 852216 h 3137033"/>
              <a:gd name="connsiteX41" fmla="*/ 14587 w 3408819"/>
              <a:gd name="connsiteY41" fmla="*/ 834054 h 3137033"/>
              <a:gd name="connsiteX42" fmla="*/ 13361 w 3408819"/>
              <a:gd name="connsiteY42" fmla="*/ 821897 h 3137033"/>
              <a:gd name="connsiteX43" fmla="*/ 3531 w 3408819"/>
              <a:gd name="connsiteY43" fmla="*/ 778470 h 3137033"/>
              <a:gd name="connsiteX44" fmla="*/ 1604 w 3408819"/>
              <a:gd name="connsiteY44" fmla="*/ 705269 h 3137033"/>
              <a:gd name="connsiteX45" fmla="*/ 483 w 3408819"/>
              <a:gd name="connsiteY45" fmla="*/ 694156 h 3137033"/>
              <a:gd name="connsiteX46" fmla="*/ 1140 w 3408819"/>
              <a:gd name="connsiteY46" fmla="*/ 687647 h 3137033"/>
              <a:gd name="connsiteX47" fmla="*/ 0 w 3408819"/>
              <a:gd name="connsiteY47" fmla="*/ 644353 h 3137033"/>
              <a:gd name="connsiteX48" fmla="*/ 13787 w 3408819"/>
              <a:gd name="connsiteY48" fmla="*/ 562192 h 3137033"/>
              <a:gd name="connsiteX49" fmla="*/ 14587 w 3408819"/>
              <a:gd name="connsiteY49" fmla="*/ 554260 h 3137033"/>
              <a:gd name="connsiteX50" fmla="*/ 15743 w 3408819"/>
              <a:gd name="connsiteY50" fmla="*/ 550535 h 3137033"/>
              <a:gd name="connsiteX51" fmla="*/ 22040 w 3408819"/>
              <a:gd name="connsiteY51" fmla="*/ 513004 h 3137033"/>
              <a:gd name="connsiteX52" fmla="*/ 53782 w 3408819"/>
              <a:gd name="connsiteY52" fmla="*/ 427992 h 3137033"/>
              <a:gd name="connsiteX53" fmla="*/ 55033 w 3408819"/>
              <a:gd name="connsiteY53" fmla="*/ 423959 h 3137033"/>
              <a:gd name="connsiteX54" fmla="*/ 55847 w 3408819"/>
              <a:gd name="connsiteY54" fmla="*/ 422460 h 3137033"/>
              <a:gd name="connsiteX55" fmla="*/ 68629 w 3408819"/>
              <a:gd name="connsiteY55" fmla="*/ 388230 h 3137033"/>
              <a:gd name="connsiteX56" fmla="*/ 138744 w 3408819"/>
              <a:gd name="connsiteY56" fmla="*/ 273847 h 3137033"/>
              <a:gd name="connsiteX57" fmla="*/ 202492 w 3408819"/>
              <a:gd name="connsiteY57" fmla="*/ 204897 h 3137033"/>
              <a:gd name="connsiteX58" fmla="*/ 203797 w 3408819"/>
              <a:gd name="connsiteY58" fmla="*/ 203314 h 3137033"/>
              <a:gd name="connsiteX59" fmla="*/ 204461 w 3408819"/>
              <a:gd name="connsiteY59" fmla="*/ 202766 h 3137033"/>
              <a:gd name="connsiteX60" fmla="*/ 231364 w 3408819"/>
              <a:gd name="connsiteY60" fmla="*/ 173668 h 3137033"/>
              <a:gd name="connsiteX61" fmla="*/ 297088 w 3408819"/>
              <a:gd name="connsiteY61" fmla="*/ 126343 h 3137033"/>
              <a:gd name="connsiteX62" fmla="*/ 306530 w 3408819"/>
              <a:gd name="connsiteY62" fmla="*/ 118550 h 3137033"/>
              <a:gd name="connsiteX63" fmla="*/ 312124 w 3408819"/>
              <a:gd name="connsiteY63" fmla="*/ 115514 h 3137033"/>
              <a:gd name="connsiteX64" fmla="*/ 345467 w 3408819"/>
              <a:gd name="connsiteY64" fmla="*/ 91506 h 3137033"/>
              <a:gd name="connsiteX65" fmla="*/ 409405 w 3408819"/>
              <a:gd name="connsiteY65" fmla="*/ 62712 h 3137033"/>
              <a:gd name="connsiteX66" fmla="*/ 424443 w 3408819"/>
              <a:gd name="connsiteY66" fmla="*/ 54549 h 3137033"/>
              <a:gd name="connsiteX67" fmla="*/ 434379 w 3408819"/>
              <a:gd name="connsiteY67" fmla="*/ 51465 h 3137033"/>
              <a:gd name="connsiteX68" fmla="*/ 473672 w 3408819"/>
              <a:gd name="connsiteY68" fmla="*/ 33771 h 3137033"/>
              <a:gd name="connsiteX69" fmla="*/ 539079 w 3408819"/>
              <a:gd name="connsiteY69" fmla="*/ 18964 h 3137033"/>
              <a:gd name="connsiteX70" fmla="*/ 554744 w 3408819"/>
              <a:gd name="connsiteY70" fmla="*/ 14102 h 3137033"/>
              <a:gd name="connsiteX71" fmla="*/ 565230 w 3408819"/>
              <a:gd name="connsiteY71" fmla="*/ 13045 h 3137033"/>
              <a:gd name="connsiteX72" fmla="*/ 606740 w 3408819"/>
              <a:gd name="connsiteY72" fmla="*/ 3648 h 3137033"/>
              <a:gd name="connsiteX73" fmla="*/ 676707 w 3408819"/>
              <a:gd name="connsiteY73" fmla="*/ 1808 h 313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408819" h="3137033">
                <a:moveTo>
                  <a:pt x="694641" y="0"/>
                </a:moveTo>
                <a:lnTo>
                  <a:pt x="2708676" y="0"/>
                </a:lnTo>
                <a:cubicBezTo>
                  <a:pt x="2756597" y="0"/>
                  <a:pt x="2803385" y="4855"/>
                  <a:pt x="2848574" y="14103"/>
                </a:cubicBezTo>
                <a:lnTo>
                  <a:pt x="2924139" y="37559"/>
                </a:lnTo>
                <a:lnTo>
                  <a:pt x="2933418" y="39660"/>
                </a:lnTo>
                <a:lnTo>
                  <a:pt x="2938993" y="42171"/>
                </a:lnTo>
                <a:lnTo>
                  <a:pt x="2978873" y="54549"/>
                </a:lnTo>
                <a:lnTo>
                  <a:pt x="3039229" y="87310"/>
                </a:lnTo>
                <a:lnTo>
                  <a:pt x="3061624" y="97395"/>
                </a:lnTo>
                <a:lnTo>
                  <a:pt x="3073304" y="105804"/>
                </a:lnTo>
                <a:lnTo>
                  <a:pt x="3096786" y="118550"/>
                </a:lnTo>
                <a:lnTo>
                  <a:pt x="3136433" y="151263"/>
                </a:lnTo>
                <a:lnTo>
                  <a:pt x="3175727" y="179558"/>
                </a:lnTo>
                <a:lnTo>
                  <a:pt x="3191813" y="196954"/>
                </a:lnTo>
                <a:lnTo>
                  <a:pt x="3199520" y="203314"/>
                </a:lnTo>
                <a:lnTo>
                  <a:pt x="3214683" y="221690"/>
                </a:lnTo>
                <a:lnTo>
                  <a:pt x="3268348" y="279736"/>
                </a:lnTo>
                <a:cubicBezTo>
                  <a:pt x="3431423" y="495569"/>
                  <a:pt x="3459469" y="796625"/>
                  <a:pt x="3315703" y="1045633"/>
                </a:cubicBezTo>
                <a:lnTo>
                  <a:pt x="2308687" y="2789839"/>
                </a:lnTo>
                <a:cubicBezTo>
                  <a:pt x="2188883" y="2997345"/>
                  <a:pt x="1978120" y="3119597"/>
                  <a:pt x="1755839" y="3135305"/>
                </a:cubicBezTo>
                <a:cubicBezTo>
                  <a:pt x="1655812" y="3142373"/>
                  <a:pt x="1553453" y="3127868"/>
                  <a:pt x="1455999" y="3089848"/>
                </a:cubicBezTo>
                <a:lnTo>
                  <a:pt x="1396990" y="3061483"/>
                </a:lnTo>
                <a:lnTo>
                  <a:pt x="1395128" y="3060788"/>
                </a:lnTo>
                <a:lnTo>
                  <a:pt x="1393617" y="3059862"/>
                </a:lnTo>
                <a:lnTo>
                  <a:pt x="1360450" y="3043919"/>
                </a:lnTo>
                <a:lnTo>
                  <a:pt x="1319472" y="3014412"/>
                </a:lnTo>
                <a:lnTo>
                  <a:pt x="1280747" y="2990672"/>
                </a:lnTo>
                <a:lnTo>
                  <a:pt x="1260466" y="2971922"/>
                </a:lnTo>
                <a:lnTo>
                  <a:pt x="1246347" y="2961757"/>
                </a:lnTo>
                <a:lnTo>
                  <a:pt x="1227966" y="2941876"/>
                </a:lnTo>
                <a:lnTo>
                  <a:pt x="1180567" y="2898052"/>
                </a:lnTo>
                <a:lnTo>
                  <a:pt x="1156328" y="2864390"/>
                </a:lnTo>
                <a:lnTo>
                  <a:pt x="1153727" y="2861578"/>
                </a:lnTo>
                <a:lnTo>
                  <a:pt x="1150434" y="2856205"/>
                </a:lnTo>
                <a:lnTo>
                  <a:pt x="1098404" y="2783949"/>
                </a:lnTo>
                <a:lnTo>
                  <a:pt x="91388" y="1039743"/>
                </a:lnTo>
                <a:lnTo>
                  <a:pt x="69148" y="990358"/>
                </a:lnTo>
                <a:lnTo>
                  <a:pt x="55033" y="964355"/>
                </a:lnTo>
                <a:lnTo>
                  <a:pt x="49701" y="947175"/>
                </a:lnTo>
                <a:lnTo>
                  <a:pt x="33652" y="911537"/>
                </a:lnTo>
                <a:lnTo>
                  <a:pt x="20224" y="852216"/>
                </a:lnTo>
                <a:lnTo>
                  <a:pt x="14587" y="834054"/>
                </a:lnTo>
                <a:lnTo>
                  <a:pt x="13361" y="821897"/>
                </a:lnTo>
                <a:lnTo>
                  <a:pt x="3531" y="778470"/>
                </a:lnTo>
                <a:lnTo>
                  <a:pt x="1604" y="705269"/>
                </a:lnTo>
                <a:lnTo>
                  <a:pt x="483" y="694156"/>
                </a:lnTo>
                <a:lnTo>
                  <a:pt x="1140" y="687647"/>
                </a:lnTo>
                <a:lnTo>
                  <a:pt x="0" y="644353"/>
                </a:lnTo>
                <a:lnTo>
                  <a:pt x="13787" y="562192"/>
                </a:lnTo>
                <a:lnTo>
                  <a:pt x="14587" y="554260"/>
                </a:lnTo>
                <a:lnTo>
                  <a:pt x="15743" y="550535"/>
                </a:lnTo>
                <a:lnTo>
                  <a:pt x="22040" y="513004"/>
                </a:lnTo>
                <a:lnTo>
                  <a:pt x="53782" y="427992"/>
                </a:lnTo>
                <a:lnTo>
                  <a:pt x="55033" y="423959"/>
                </a:lnTo>
                <a:lnTo>
                  <a:pt x="55847" y="422460"/>
                </a:lnTo>
                <a:lnTo>
                  <a:pt x="68629" y="388230"/>
                </a:lnTo>
                <a:cubicBezTo>
                  <a:pt x="88136" y="348157"/>
                  <a:pt x="111565" y="309818"/>
                  <a:pt x="138744" y="273847"/>
                </a:cubicBezTo>
                <a:lnTo>
                  <a:pt x="202492" y="204897"/>
                </a:lnTo>
                <a:lnTo>
                  <a:pt x="203797" y="203314"/>
                </a:lnTo>
                <a:lnTo>
                  <a:pt x="204461" y="202766"/>
                </a:lnTo>
                <a:lnTo>
                  <a:pt x="231364" y="173668"/>
                </a:lnTo>
                <a:lnTo>
                  <a:pt x="297088" y="126343"/>
                </a:lnTo>
                <a:lnTo>
                  <a:pt x="306530" y="118550"/>
                </a:lnTo>
                <a:lnTo>
                  <a:pt x="312124" y="115514"/>
                </a:lnTo>
                <a:lnTo>
                  <a:pt x="345467" y="91506"/>
                </a:lnTo>
                <a:lnTo>
                  <a:pt x="409405" y="62712"/>
                </a:lnTo>
                <a:lnTo>
                  <a:pt x="424443" y="54549"/>
                </a:lnTo>
                <a:lnTo>
                  <a:pt x="434379" y="51465"/>
                </a:lnTo>
                <a:lnTo>
                  <a:pt x="473672" y="33771"/>
                </a:lnTo>
                <a:lnTo>
                  <a:pt x="539079" y="18964"/>
                </a:lnTo>
                <a:lnTo>
                  <a:pt x="554744" y="14102"/>
                </a:lnTo>
                <a:lnTo>
                  <a:pt x="565230" y="13045"/>
                </a:lnTo>
                <a:lnTo>
                  <a:pt x="606740" y="3648"/>
                </a:lnTo>
                <a:lnTo>
                  <a:pt x="676707" y="1808"/>
                </a:lnTo>
                <a:close/>
              </a:path>
            </a:pathLst>
          </a:custGeom>
        </p:spPr>
        <p:txBody>
          <a:bodyPr wrap="square">
            <a:noAutofit/>
          </a:bodyPr>
          <a:lstStyle/>
          <a:p>
            <a:endParaRPr lang="ru-RU"/>
          </a:p>
        </p:txBody>
      </p:sp>
      <p:sp>
        <p:nvSpPr>
          <p:cNvPr id="14" name="Рисунок 13">
            <a:extLst>
              <a:ext uri="{FF2B5EF4-FFF2-40B4-BE49-F238E27FC236}">
                <a16:creationId xmlns:a16="http://schemas.microsoft.com/office/drawing/2014/main" id="{2840E259-235A-D54C-B4BE-50E9B4D85DCC}"/>
              </a:ext>
            </a:extLst>
          </p:cNvPr>
          <p:cNvSpPr>
            <a:spLocks noGrp="1"/>
          </p:cNvSpPr>
          <p:nvPr>
            <p:ph type="pic" sz="quarter" idx="11"/>
          </p:nvPr>
        </p:nvSpPr>
        <p:spPr>
          <a:xfrm>
            <a:off x="4429689" y="1049195"/>
            <a:ext cx="3408822" cy="3137034"/>
          </a:xfrm>
          <a:custGeom>
            <a:avLst/>
            <a:gdLst>
              <a:gd name="connsiteX0" fmla="*/ 1728327 w 3408822"/>
              <a:gd name="connsiteY0" fmla="*/ 503 h 3137034"/>
              <a:gd name="connsiteX1" fmla="*/ 1952823 w 3408822"/>
              <a:gd name="connsiteY1" fmla="*/ 47186 h 3137034"/>
              <a:gd name="connsiteX2" fmla="*/ 2011832 w 3408822"/>
              <a:gd name="connsiteY2" fmla="*/ 75551 h 3137034"/>
              <a:gd name="connsiteX3" fmla="*/ 2013693 w 3408822"/>
              <a:gd name="connsiteY3" fmla="*/ 76247 h 3137034"/>
              <a:gd name="connsiteX4" fmla="*/ 2015204 w 3408822"/>
              <a:gd name="connsiteY4" fmla="*/ 77172 h 3137034"/>
              <a:gd name="connsiteX5" fmla="*/ 2048371 w 3408822"/>
              <a:gd name="connsiteY5" fmla="*/ 93116 h 3137034"/>
              <a:gd name="connsiteX6" fmla="*/ 2089349 w 3408822"/>
              <a:gd name="connsiteY6" fmla="*/ 122622 h 3137034"/>
              <a:gd name="connsiteX7" fmla="*/ 2128075 w 3408822"/>
              <a:gd name="connsiteY7" fmla="*/ 146363 h 3137034"/>
              <a:gd name="connsiteX8" fmla="*/ 2148355 w 3408822"/>
              <a:gd name="connsiteY8" fmla="*/ 165112 h 3137034"/>
              <a:gd name="connsiteX9" fmla="*/ 2162474 w 3408822"/>
              <a:gd name="connsiteY9" fmla="*/ 175277 h 3137034"/>
              <a:gd name="connsiteX10" fmla="*/ 2180855 w 3408822"/>
              <a:gd name="connsiteY10" fmla="*/ 195158 h 3137034"/>
              <a:gd name="connsiteX11" fmla="*/ 2228254 w 3408822"/>
              <a:gd name="connsiteY11" fmla="*/ 238982 h 3137034"/>
              <a:gd name="connsiteX12" fmla="*/ 2252493 w 3408822"/>
              <a:gd name="connsiteY12" fmla="*/ 272644 h 3137034"/>
              <a:gd name="connsiteX13" fmla="*/ 2255094 w 3408822"/>
              <a:gd name="connsiteY13" fmla="*/ 275456 h 3137034"/>
              <a:gd name="connsiteX14" fmla="*/ 2258388 w 3408822"/>
              <a:gd name="connsiteY14" fmla="*/ 280829 h 3137034"/>
              <a:gd name="connsiteX15" fmla="*/ 2310417 w 3408822"/>
              <a:gd name="connsiteY15" fmla="*/ 353085 h 3137034"/>
              <a:gd name="connsiteX16" fmla="*/ 3317434 w 3408822"/>
              <a:gd name="connsiteY16" fmla="*/ 2097291 h 3137034"/>
              <a:gd name="connsiteX17" fmla="*/ 3339674 w 3408822"/>
              <a:gd name="connsiteY17" fmla="*/ 2146676 h 3137034"/>
              <a:gd name="connsiteX18" fmla="*/ 3353789 w 3408822"/>
              <a:gd name="connsiteY18" fmla="*/ 2172679 h 3137034"/>
              <a:gd name="connsiteX19" fmla="*/ 3359121 w 3408822"/>
              <a:gd name="connsiteY19" fmla="*/ 2189860 h 3137034"/>
              <a:gd name="connsiteX20" fmla="*/ 3375170 w 3408822"/>
              <a:gd name="connsiteY20" fmla="*/ 2225497 h 3137034"/>
              <a:gd name="connsiteX21" fmla="*/ 3388598 w 3408822"/>
              <a:gd name="connsiteY21" fmla="*/ 2284818 h 3137034"/>
              <a:gd name="connsiteX22" fmla="*/ 3394235 w 3408822"/>
              <a:gd name="connsiteY22" fmla="*/ 2302980 h 3137034"/>
              <a:gd name="connsiteX23" fmla="*/ 3395461 w 3408822"/>
              <a:gd name="connsiteY23" fmla="*/ 2315137 h 3137034"/>
              <a:gd name="connsiteX24" fmla="*/ 3405291 w 3408822"/>
              <a:gd name="connsiteY24" fmla="*/ 2358564 h 3137034"/>
              <a:gd name="connsiteX25" fmla="*/ 3407218 w 3408822"/>
              <a:gd name="connsiteY25" fmla="*/ 2431765 h 3137034"/>
              <a:gd name="connsiteX26" fmla="*/ 3408340 w 3408822"/>
              <a:gd name="connsiteY26" fmla="*/ 2442878 h 3137034"/>
              <a:gd name="connsiteX27" fmla="*/ 3407682 w 3408822"/>
              <a:gd name="connsiteY27" fmla="*/ 2449388 h 3137034"/>
              <a:gd name="connsiteX28" fmla="*/ 3408822 w 3408822"/>
              <a:gd name="connsiteY28" fmla="*/ 2492681 h 3137034"/>
              <a:gd name="connsiteX29" fmla="*/ 3395035 w 3408822"/>
              <a:gd name="connsiteY29" fmla="*/ 2574843 h 3137034"/>
              <a:gd name="connsiteX30" fmla="*/ 3394235 w 3408822"/>
              <a:gd name="connsiteY30" fmla="*/ 2582774 h 3137034"/>
              <a:gd name="connsiteX31" fmla="*/ 3393079 w 3408822"/>
              <a:gd name="connsiteY31" fmla="*/ 2586499 h 3137034"/>
              <a:gd name="connsiteX32" fmla="*/ 3386782 w 3408822"/>
              <a:gd name="connsiteY32" fmla="*/ 2624030 h 3137034"/>
              <a:gd name="connsiteX33" fmla="*/ 3355040 w 3408822"/>
              <a:gd name="connsiteY33" fmla="*/ 2709042 h 3137034"/>
              <a:gd name="connsiteX34" fmla="*/ 3353789 w 3408822"/>
              <a:gd name="connsiteY34" fmla="*/ 2713075 h 3137034"/>
              <a:gd name="connsiteX35" fmla="*/ 3352976 w 3408822"/>
              <a:gd name="connsiteY35" fmla="*/ 2714574 h 3137034"/>
              <a:gd name="connsiteX36" fmla="*/ 3340194 w 3408822"/>
              <a:gd name="connsiteY36" fmla="*/ 2748804 h 3137034"/>
              <a:gd name="connsiteX37" fmla="*/ 3270078 w 3408822"/>
              <a:gd name="connsiteY37" fmla="*/ 2863187 h 3137034"/>
              <a:gd name="connsiteX38" fmla="*/ 3206330 w 3408822"/>
              <a:gd name="connsiteY38" fmla="*/ 2932137 h 3137034"/>
              <a:gd name="connsiteX39" fmla="*/ 3205026 w 3408822"/>
              <a:gd name="connsiteY39" fmla="*/ 2933720 h 3137034"/>
              <a:gd name="connsiteX40" fmla="*/ 3204361 w 3408822"/>
              <a:gd name="connsiteY40" fmla="*/ 2934268 h 3137034"/>
              <a:gd name="connsiteX41" fmla="*/ 3177458 w 3408822"/>
              <a:gd name="connsiteY41" fmla="*/ 2963367 h 3137034"/>
              <a:gd name="connsiteX42" fmla="*/ 3111734 w 3408822"/>
              <a:gd name="connsiteY42" fmla="*/ 3010691 h 3137034"/>
              <a:gd name="connsiteX43" fmla="*/ 3102292 w 3408822"/>
              <a:gd name="connsiteY43" fmla="*/ 3018484 h 3137034"/>
              <a:gd name="connsiteX44" fmla="*/ 3096698 w 3408822"/>
              <a:gd name="connsiteY44" fmla="*/ 3021520 h 3137034"/>
              <a:gd name="connsiteX45" fmla="*/ 3063355 w 3408822"/>
              <a:gd name="connsiteY45" fmla="*/ 3045528 h 3137034"/>
              <a:gd name="connsiteX46" fmla="*/ 2999417 w 3408822"/>
              <a:gd name="connsiteY46" fmla="*/ 3074322 h 3137034"/>
              <a:gd name="connsiteX47" fmla="*/ 2984379 w 3408822"/>
              <a:gd name="connsiteY47" fmla="*/ 3082485 h 3137034"/>
              <a:gd name="connsiteX48" fmla="*/ 2974443 w 3408822"/>
              <a:gd name="connsiteY48" fmla="*/ 3085569 h 3137034"/>
              <a:gd name="connsiteX49" fmla="*/ 2935150 w 3408822"/>
              <a:gd name="connsiteY49" fmla="*/ 3103263 h 3137034"/>
              <a:gd name="connsiteX50" fmla="*/ 2869742 w 3408822"/>
              <a:gd name="connsiteY50" fmla="*/ 3118070 h 3137034"/>
              <a:gd name="connsiteX51" fmla="*/ 2854078 w 3408822"/>
              <a:gd name="connsiteY51" fmla="*/ 3122933 h 3137034"/>
              <a:gd name="connsiteX52" fmla="*/ 2843592 w 3408822"/>
              <a:gd name="connsiteY52" fmla="*/ 3123990 h 3137034"/>
              <a:gd name="connsiteX53" fmla="*/ 2802082 w 3408822"/>
              <a:gd name="connsiteY53" fmla="*/ 3133386 h 3137034"/>
              <a:gd name="connsiteX54" fmla="*/ 2732115 w 3408822"/>
              <a:gd name="connsiteY54" fmla="*/ 3135226 h 3137034"/>
              <a:gd name="connsiteX55" fmla="*/ 2714180 w 3408822"/>
              <a:gd name="connsiteY55" fmla="*/ 3137034 h 3137034"/>
              <a:gd name="connsiteX56" fmla="*/ 700145 w 3408822"/>
              <a:gd name="connsiteY56" fmla="*/ 3137034 h 3137034"/>
              <a:gd name="connsiteX57" fmla="*/ 560247 w 3408822"/>
              <a:gd name="connsiteY57" fmla="*/ 3122931 h 3137034"/>
              <a:gd name="connsiteX58" fmla="*/ 484681 w 3408822"/>
              <a:gd name="connsiteY58" fmla="*/ 3099475 h 3137034"/>
              <a:gd name="connsiteX59" fmla="*/ 475403 w 3408822"/>
              <a:gd name="connsiteY59" fmla="*/ 3097374 h 3137034"/>
              <a:gd name="connsiteX60" fmla="*/ 469827 w 3408822"/>
              <a:gd name="connsiteY60" fmla="*/ 3094863 h 3137034"/>
              <a:gd name="connsiteX61" fmla="*/ 429947 w 3408822"/>
              <a:gd name="connsiteY61" fmla="*/ 3082485 h 3137034"/>
              <a:gd name="connsiteX62" fmla="*/ 369591 w 3408822"/>
              <a:gd name="connsiteY62" fmla="*/ 3049724 h 3137034"/>
              <a:gd name="connsiteX63" fmla="*/ 347197 w 3408822"/>
              <a:gd name="connsiteY63" fmla="*/ 3039640 h 3137034"/>
              <a:gd name="connsiteX64" fmla="*/ 335517 w 3408822"/>
              <a:gd name="connsiteY64" fmla="*/ 3031230 h 3137034"/>
              <a:gd name="connsiteX65" fmla="*/ 312034 w 3408822"/>
              <a:gd name="connsiteY65" fmla="*/ 3018484 h 3137034"/>
              <a:gd name="connsiteX66" fmla="*/ 272388 w 3408822"/>
              <a:gd name="connsiteY66" fmla="*/ 2985772 h 3137034"/>
              <a:gd name="connsiteX67" fmla="*/ 233093 w 3408822"/>
              <a:gd name="connsiteY67" fmla="*/ 2957476 h 3137034"/>
              <a:gd name="connsiteX68" fmla="*/ 217008 w 3408822"/>
              <a:gd name="connsiteY68" fmla="*/ 2940080 h 3137034"/>
              <a:gd name="connsiteX69" fmla="*/ 209301 w 3408822"/>
              <a:gd name="connsiteY69" fmla="*/ 2933720 h 3137034"/>
              <a:gd name="connsiteX70" fmla="*/ 194138 w 3408822"/>
              <a:gd name="connsiteY70" fmla="*/ 2915344 h 3137034"/>
              <a:gd name="connsiteX71" fmla="*/ 140472 w 3408822"/>
              <a:gd name="connsiteY71" fmla="*/ 2857299 h 3137034"/>
              <a:gd name="connsiteX72" fmla="*/ 93117 w 3408822"/>
              <a:gd name="connsiteY72" fmla="*/ 2091401 h 3137034"/>
              <a:gd name="connsiteX73" fmla="*/ 1100134 w 3408822"/>
              <a:gd name="connsiteY73" fmla="*/ 347195 h 3137034"/>
              <a:gd name="connsiteX74" fmla="*/ 1652982 w 3408822"/>
              <a:gd name="connsiteY74" fmla="*/ 1729 h 3137034"/>
              <a:gd name="connsiteX75" fmla="*/ 1728327 w 3408822"/>
              <a:gd name="connsiteY75" fmla="*/ 503 h 313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408822" h="3137034">
                <a:moveTo>
                  <a:pt x="1728327" y="503"/>
                </a:moveTo>
                <a:cubicBezTo>
                  <a:pt x="1803882" y="3383"/>
                  <a:pt x="1879732" y="18671"/>
                  <a:pt x="1952823" y="47186"/>
                </a:cubicBezTo>
                <a:lnTo>
                  <a:pt x="2011832" y="75551"/>
                </a:lnTo>
                <a:lnTo>
                  <a:pt x="2013693" y="76247"/>
                </a:lnTo>
                <a:lnTo>
                  <a:pt x="2015204" y="77172"/>
                </a:lnTo>
                <a:lnTo>
                  <a:pt x="2048371" y="93116"/>
                </a:lnTo>
                <a:lnTo>
                  <a:pt x="2089349" y="122622"/>
                </a:lnTo>
                <a:lnTo>
                  <a:pt x="2128075" y="146363"/>
                </a:lnTo>
                <a:lnTo>
                  <a:pt x="2148355" y="165112"/>
                </a:lnTo>
                <a:lnTo>
                  <a:pt x="2162474" y="175277"/>
                </a:lnTo>
                <a:lnTo>
                  <a:pt x="2180855" y="195158"/>
                </a:lnTo>
                <a:lnTo>
                  <a:pt x="2228254" y="238982"/>
                </a:lnTo>
                <a:lnTo>
                  <a:pt x="2252493" y="272644"/>
                </a:lnTo>
                <a:lnTo>
                  <a:pt x="2255094" y="275456"/>
                </a:lnTo>
                <a:lnTo>
                  <a:pt x="2258388" y="280829"/>
                </a:lnTo>
                <a:lnTo>
                  <a:pt x="2310417" y="353085"/>
                </a:lnTo>
                <a:lnTo>
                  <a:pt x="3317434" y="2097291"/>
                </a:lnTo>
                <a:lnTo>
                  <a:pt x="3339674" y="2146676"/>
                </a:lnTo>
                <a:lnTo>
                  <a:pt x="3353789" y="2172679"/>
                </a:lnTo>
                <a:lnTo>
                  <a:pt x="3359121" y="2189860"/>
                </a:lnTo>
                <a:lnTo>
                  <a:pt x="3375170" y="2225497"/>
                </a:lnTo>
                <a:lnTo>
                  <a:pt x="3388598" y="2284818"/>
                </a:lnTo>
                <a:lnTo>
                  <a:pt x="3394235" y="2302980"/>
                </a:lnTo>
                <a:lnTo>
                  <a:pt x="3395461" y="2315137"/>
                </a:lnTo>
                <a:lnTo>
                  <a:pt x="3405291" y="2358564"/>
                </a:lnTo>
                <a:lnTo>
                  <a:pt x="3407218" y="2431765"/>
                </a:lnTo>
                <a:lnTo>
                  <a:pt x="3408340" y="2442878"/>
                </a:lnTo>
                <a:lnTo>
                  <a:pt x="3407682" y="2449388"/>
                </a:lnTo>
                <a:lnTo>
                  <a:pt x="3408822" y="2492681"/>
                </a:lnTo>
                <a:lnTo>
                  <a:pt x="3395035" y="2574843"/>
                </a:lnTo>
                <a:lnTo>
                  <a:pt x="3394235" y="2582774"/>
                </a:lnTo>
                <a:lnTo>
                  <a:pt x="3393079" y="2586499"/>
                </a:lnTo>
                <a:lnTo>
                  <a:pt x="3386782" y="2624030"/>
                </a:lnTo>
                <a:lnTo>
                  <a:pt x="3355040" y="2709042"/>
                </a:lnTo>
                <a:lnTo>
                  <a:pt x="3353789" y="2713075"/>
                </a:lnTo>
                <a:lnTo>
                  <a:pt x="3352976" y="2714574"/>
                </a:lnTo>
                <a:lnTo>
                  <a:pt x="3340194" y="2748804"/>
                </a:lnTo>
                <a:cubicBezTo>
                  <a:pt x="3320686" y="2788877"/>
                  <a:pt x="3297257" y="2827216"/>
                  <a:pt x="3270078" y="2863187"/>
                </a:cubicBezTo>
                <a:lnTo>
                  <a:pt x="3206330" y="2932137"/>
                </a:lnTo>
                <a:lnTo>
                  <a:pt x="3205026" y="2933720"/>
                </a:lnTo>
                <a:lnTo>
                  <a:pt x="3204361" y="2934268"/>
                </a:lnTo>
                <a:lnTo>
                  <a:pt x="3177458" y="2963367"/>
                </a:lnTo>
                <a:lnTo>
                  <a:pt x="3111734" y="3010691"/>
                </a:lnTo>
                <a:lnTo>
                  <a:pt x="3102292" y="3018484"/>
                </a:lnTo>
                <a:lnTo>
                  <a:pt x="3096698" y="3021520"/>
                </a:lnTo>
                <a:lnTo>
                  <a:pt x="3063355" y="3045528"/>
                </a:lnTo>
                <a:lnTo>
                  <a:pt x="2999417" y="3074322"/>
                </a:lnTo>
                <a:lnTo>
                  <a:pt x="2984379" y="3082485"/>
                </a:lnTo>
                <a:lnTo>
                  <a:pt x="2974443" y="3085569"/>
                </a:lnTo>
                <a:lnTo>
                  <a:pt x="2935150" y="3103263"/>
                </a:lnTo>
                <a:lnTo>
                  <a:pt x="2869742" y="3118070"/>
                </a:lnTo>
                <a:lnTo>
                  <a:pt x="2854078" y="3122933"/>
                </a:lnTo>
                <a:lnTo>
                  <a:pt x="2843592" y="3123990"/>
                </a:lnTo>
                <a:lnTo>
                  <a:pt x="2802082" y="3133386"/>
                </a:lnTo>
                <a:lnTo>
                  <a:pt x="2732115" y="3135226"/>
                </a:lnTo>
                <a:lnTo>
                  <a:pt x="2714180" y="3137034"/>
                </a:lnTo>
                <a:lnTo>
                  <a:pt x="700145" y="3137034"/>
                </a:lnTo>
                <a:cubicBezTo>
                  <a:pt x="652224" y="3137034"/>
                  <a:pt x="605436" y="3132179"/>
                  <a:pt x="560247" y="3122931"/>
                </a:cubicBezTo>
                <a:lnTo>
                  <a:pt x="484681" y="3099475"/>
                </a:lnTo>
                <a:lnTo>
                  <a:pt x="475403" y="3097374"/>
                </a:lnTo>
                <a:lnTo>
                  <a:pt x="469827" y="3094863"/>
                </a:lnTo>
                <a:lnTo>
                  <a:pt x="429947" y="3082485"/>
                </a:lnTo>
                <a:lnTo>
                  <a:pt x="369591" y="3049724"/>
                </a:lnTo>
                <a:lnTo>
                  <a:pt x="347197" y="3039640"/>
                </a:lnTo>
                <a:lnTo>
                  <a:pt x="335517" y="3031230"/>
                </a:lnTo>
                <a:lnTo>
                  <a:pt x="312034" y="3018484"/>
                </a:lnTo>
                <a:lnTo>
                  <a:pt x="272388" y="2985772"/>
                </a:lnTo>
                <a:lnTo>
                  <a:pt x="233093" y="2957476"/>
                </a:lnTo>
                <a:lnTo>
                  <a:pt x="217008" y="2940080"/>
                </a:lnTo>
                <a:lnTo>
                  <a:pt x="209301" y="2933720"/>
                </a:lnTo>
                <a:lnTo>
                  <a:pt x="194138" y="2915344"/>
                </a:lnTo>
                <a:lnTo>
                  <a:pt x="140472" y="2857299"/>
                </a:lnTo>
                <a:cubicBezTo>
                  <a:pt x="-22603" y="2641465"/>
                  <a:pt x="-50649" y="2340409"/>
                  <a:pt x="93117" y="2091401"/>
                </a:cubicBezTo>
                <a:lnTo>
                  <a:pt x="1100134" y="347195"/>
                </a:lnTo>
                <a:cubicBezTo>
                  <a:pt x="1219938" y="139689"/>
                  <a:pt x="1430701" y="17438"/>
                  <a:pt x="1652982" y="1729"/>
                </a:cubicBezTo>
                <a:cubicBezTo>
                  <a:pt x="1677989" y="-38"/>
                  <a:pt x="1703141" y="-457"/>
                  <a:pt x="1728327" y="503"/>
                </a:cubicBezTo>
                <a:close/>
              </a:path>
            </a:pathLst>
          </a:custGeom>
        </p:spPr>
        <p:txBody>
          <a:bodyPr wrap="square">
            <a:noAutofit/>
          </a:bodyPr>
          <a:lstStyle/>
          <a:p>
            <a:endParaRPr lang="ru-RU"/>
          </a:p>
        </p:txBody>
      </p:sp>
      <p:sp>
        <p:nvSpPr>
          <p:cNvPr id="11" name="Рисунок 10">
            <a:extLst>
              <a:ext uri="{FF2B5EF4-FFF2-40B4-BE49-F238E27FC236}">
                <a16:creationId xmlns:a16="http://schemas.microsoft.com/office/drawing/2014/main" id="{F3A6B262-D040-6C4B-ABB4-1A8531685105}"/>
              </a:ext>
            </a:extLst>
          </p:cNvPr>
          <p:cNvSpPr>
            <a:spLocks noGrp="1"/>
          </p:cNvSpPr>
          <p:nvPr>
            <p:ph type="pic" sz="quarter" idx="10"/>
          </p:nvPr>
        </p:nvSpPr>
        <p:spPr>
          <a:xfrm>
            <a:off x="1086980" y="1049196"/>
            <a:ext cx="3408819" cy="3137033"/>
          </a:xfrm>
          <a:custGeom>
            <a:avLst/>
            <a:gdLst>
              <a:gd name="connsiteX0" fmla="*/ 694642 w 3408819"/>
              <a:gd name="connsiteY0" fmla="*/ 0 h 3137033"/>
              <a:gd name="connsiteX1" fmla="*/ 2708676 w 3408819"/>
              <a:gd name="connsiteY1" fmla="*/ 0 h 3137033"/>
              <a:gd name="connsiteX2" fmla="*/ 2848574 w 3408819"/>
              <a:gd name="connsiteY2" fmla="*/ 14103 h 3137033"/>
              <a:gd name="connsiteX3" fmla="*/ 2924139 w 3408819"/>
              <a:gd name="connsiteY3" fmla="*/ 37559 h 3137033"/>
              <a:gd name="connsiteX4" fmla="*/ 2933418 w 3408819"/>
              <a:gd name="connsiteY4" fmla="*/ 39660 h 3137033"/>
              <a:gd name="connsiteX5" fmla="*/ 2938993 w 3408819"/>
              <a:gd name="connsiteY5" fmla="*/ 42171 h 3137033"/>
              <a:gd name="connsiteX6" fmla="*/ 2978873 w 3408819"/>
              <a:gd name="connsiteY6" fmla="*/ 54549 h 3137033"/>
              <a:gd name="connsiteX7" fmla="*/ 3039229 w 3408819"/>
              <a:gd name="connsiteY7" fmla="*/ 87310 h 3137033"/>
              <a:gd name="connsiteX8" fmla="*/ 3061624 w 3408819"/>
              <a:gd name="connsiteY8" fmla="*/ 97395 h 3137033"/>
              <a:gd name="connsiteX9" fmla="*/ 3073304 w 3408819"/>
              <a:gd name="connsiteY9" fmla="*/ 105804 h 3137033"/>
              <a:gd name="connsiteX10" fmla="*/ 3096786 w 3408819"/>
              <a:gd name="connsiteY10" fmla="*/ 118550 h 3137033"/>
              <a:gd name="connsiteX11" fmla="*/ 3136433 w 3408819"/>
              <a:gd name="connsiteY11" fmla="*/ 151263 h 3137033"/>
              <a:gd name="connsiteX12" fmla="*/ 3175727 w 3408819"/>
              <a:gd name="connsiteY12" fmla="*/ 179558 h 3137033"/>
              <a:gd name="connsiteX13" fmla="*/ 3191813 w 3408819"/>
              <a:gd name="connsiteY13" fmla="*/ 196954 h 3137033"/>
              <a:gd name="connsiteX14" fmla="*/ 3199520 w 3408819"/>
              <a:gd name="connsiteY14" fmla="*/ 203314 h 3137033"/>
              <a:gd name="connsiteX15" fmla="*/ 3214683 w 3408819"/>
              <a:gd name="connsiteY15" fmla="*/ 221690 h 3137033"/>
              <a:gd name="connsiteX16" fmla="*/ 3268348 w 3408819"/>
              <a:gd name="connsiteY16" fmla="*/ 279736 h 3137033"/>
              <a:gd name="connsiteX17" fmla="*/ 3315703 w 3408819"/>
              <a:gd name="connsiteY17" fmla="*/ 1045633 h 3137033"/>
              <a:gd name="connsiteX18" fmla="*/ 2308687 w 3408819"/>
              <a:gd name="connsiteY18" fmla="*/ 2789839 h 3137033"/>
              <a:gd name="connsiteX19" fmla="*/ 1755840 w 3408819"/>
              <a:gd name="connsiteY19" fmla="*/ 3135305 h 3137033"/>
              <a:gd name="connsiteX20" fmla="*/ 1455999 w 3408819"/>
              <a:gd name="connsiteY20" fmla="*/ 3089848 h 3137033"/>
              <a:gd name="connsiteX21" fmla="*/ 1396990 w 3408819"/>
              <a:gd name="connsiteY21" fmla="*/ 3061483 h 3137033"/>
              <a:gd name="connsiteX22" fmla="*/ 1395128 w 3408819"/>
              <a:gd name="connsiteY22" fmla="*/ 3060788 h 3137033"/>
              <a:gd name="connsiteX23" fmla="*/ 1393618 w 3408819"/>
              <a:gd name="connsiteY23" fmla="*/ 3059862 h 3137033"/>
              <a:gd name="connsiteX24" fmla="*/ 1360450 w 3408819"/>
              <a:gd name="connsiteY24" fmla="*/ 3043919 h 3137033"/>
              <a:gd name="connsiteX25" fmla="*/ 1319472 w 3408819"/>
              <a:gd name="connsiteY25" fmla="*/ 3014412 h 3137033"/>
              <a:gd name="connsiteX26" fmla="*/ 1280747 w 3408819"/>
              <a:gd name="connsiteY26" fmla="*/ 2990672 h 3137033"/>
              <a:gd name="connsiteX27" fmla="*/ 1260466 w 3408819"/>
              <a:gd name="connsiteY27" fmla="*/ 2971922 h 3137033"/>
              <a:gd name="connsiteX28" fmla="*/ 1246347 w 3408819"/>
              <a:gd name="connsiteY28" fmla="*/ 2961757 h 3137033"/>
              <a:gd name="connsiteX29" fmla="*/ 1227966 w 3408819"/>
              <a:gd name="connsiteY29" fmla="*/ 2941876 h 3137033"/>
              <a:gd name="connsiteX30" fmla="*/ 1180567 w 3408819"/>
              <a:gd name="connsiteY30" fmla="*/ 2898052 h 3137033"/>
              <a:gd name="connsiteX31" fmla="*/ 1156328 w 3408819"/>
              <a:gd name="connsiteY31" fmla="*/ 2864390 h 3137033"/>
              <a:gd name="connsiteX32" fmla="*/ 1153727 w 3408819"/>
              <a:gd name="connsiteY32" fmla="*/ 2861578 h 3137033"/>
              <a:gd name="connsiteX33" fmla="*/ 1150434 w 3408819"/>
              <a:gd name="connsiteY33" fmla="*/ 2856205 h 3137033"/>
              <a:gd name="connsiteX34" fmla="*/ 1098404 w 3408819"/>
              <a:gd name="connsiteY34" fmla="*/ 2783949 h 3137033"/>
              <a:gd name="connsiteX35" fmla="*/ 91388 w 3408819"/>
              <a:gd name="connsiteY35" fmla="*/ 1039743 h 3137033"/>
              <a:gd name="connsiteX36" fmla="*/ 69148 w 3408819"/>
              <a:gd name="connsiteY36" fmla="*/ 990358 h 3137033"/>
              <a:gd name="connsiteX37" fmla="*/ 55033 w 3408819"/>
              <a:gd name="connsiteY37" fmla="*/ 964355 h 3137033"/>
              <a:gd name="connsiteX38" fmla="*/ 49701 w 3408819"/>
              <a:gd name="connsiteY38" fmla="*/ 947175 h 3137033"/>
              <a:gd name="connsiteX39" fmla="*/ 33652 w 3408819"/>
              <a:gd name="connsiteY39" fmla="*/ 911537 h 3137033"/>
              <a:gd name="connsiteX40" fmla="*/ 20224 w 3408819"/>
              <a:gd name="connsiteY40" fmla="*/ 852216 h 3137033"/>
              <a:gd name="connsiteX41" fmla="*/ 14587 w 3408819"/>
              <a:gd name="connsiteY41" fmla="*/ 834054 h 3137033"/>
              <a:gd name="connsiteX42" fmla="*/ 13361 w 3408819"/>
              <a:gd name="connsiteY42" fmla="*/ 821897 h 3137033"/>
              <a:gd name="connsiteX43" fmla="*/ 3531 w 3408819"/>
              <a:gd name="connsiteY43" fmla="*/ 778470 h 3137033"/>
              <a:gd name="connsiteX44" fmla="*/ 1604 w 3408819"/>
              <a:gd name="connsiteY44" fmla="*/ 705269 h 3137033"/>
              <a:gd name="connsiteX45" fmla="*/ 483 w 3408819"/>
              <a:gd name="connsiteY45" fmla="*/ 694156 h 3137033"/>
              <a:gd name="connsiteX46" fmla="*/ 1140 w 3408819"/>
              <a:gd name="connsiteY46" fmla="*/ 687647 h 3137033"/>
              <a:gd name="connsiteX47" fmla="*/ 0 w 3408819"/>
              <a:gd name="connsiteY47" fmla="*/ 644353 h 3137033"/>
              <a:gd name="connsiteX48" fmla="*/ 13787 w 3408819"/>
              <a:gd name="connsiteY48" fmla="*/ 562192 h 3137033"/>
              <a:gd name="connsiteX49" fmla="*/ 14587 w 3408819"/>
              <a:gd name="connsiteY49" fmla="*/ 554260 h 3137033"/>
              <a:gd name="connsiteX50" fmla="*/ 15743 w 3408819"/>
              <a:gd name="connsiteY50" fmla="*/ 550535 h 3137033"/>
              <a:gd name="connsiteX51" fmla="*/ 22040 w 3408819"/>
              <a:gd name="connsiteY51" fmla="*/ 513004 h 3137033"/>
              <a:gd name="connsiteX52" fmla="*/ 53782 w 3408819"/>
              <a:gd name="connsiteY52" fmla="*/ 427992 h 3137033"/>
              <a:gd name="connsiteX53" fmla="*/ 55033 w 3408819"/>
              <a:gd name="connsiteY53" fmla="*/ 423959 h 3137033"/>
              <a:gd name="connsiteX54" fmla="*/ 55847 w 3408819"/>
              <a:gd name="connsiteY54" fmla="*/ 422460 h 3137033"/>
              <a:gd name="connsiteX55" fmla="*/ 68629 w 3408819"/>
              <a:gd name="connsiteY55" fmla="*/ 388230 h 3137033"/>
              <a:gd name="connsiteX56" fmla="*/ 138744 w 3408819"/>
              <a:gd name="connsiteY56" fmla="*/ 273847 h 3137033"/>
              <a:gd name="connsiteX57" fmla="*/ 202492 w 3408819"/>
              <a:gd name="connsiteY57" fmla="*/ 204897 h 3137033"/>
              <a:gd name="connsiteX58" fmla="*/ 203797 w 3408819"/>
              <a:gd name="connsiteY58" fmla="*/ 203314 h 3137033"/>
              <a:gd name="connsiteX59" fmla="*/ 204461 w 3408819"/>
              <a:gd name="connsiteY59" fmla="*/ 202766 h 3137033"/>
              <a:gd name="connsiteX60" fmla="*/ 231364 w 3408819"/>
              <a:gd name="connsiteY60" fmla="*/ 173668 h 3137033"/>
              <a:gd name="connsiteX61" fmla="*/ 297088 w 3408819"/>
              <a:gd name="connsiteY61" fmla="*/ 126343 h 3137033"/>
              <a:gd name="connsiteX62" fmla="*/ 306530 w 3408819"/>
              <a:gd name="connsiteY62" fmla="*/ 118550 h 3137033"/>
              <a:gd name="connsiteX63" fmla="*/ 312124 w 3408819"/>
              <a:gd name="connsiteY63" fmla="*/ 115514 h 3137033"/>
              <a:gd name="connsiteX64" fmla="*/ 345467 w 3408819"/>
              <a:gd name="connsiteY64" fmla="*/ 91506 h 3137033"/>
              <a:gd name="connsiteX65" fmla="*/ 409405 w 3408819"/>
              <a:gd name="connsiteY65" fmla="*/ 62712 h 3137033"/>
              <a:gd name="connsiteX66" fmla="*/ 424443 w 3408819"/>
              <a:gd name="connsiteY66" fmla="*/ 54549 h 3137033"/>
              <a:gd name="connsiteX67" fmla="*/ 434379 w 3408819"/>
              <a:gd name="connsiteY67" fmla="*/ 51465 h 3137033"/>
              <a:gd name="connsiteX68" fmla="*/ 473672 w 3408819"/>
              <a:gd name="connsiteY68" fmla="*/ 33771 h 3137033"/>
              <a:gd name="connsiteX69" fmla="*/ 539079 w 3408819"/>
              <a:gd name="connsiteY69" fmla="*/ 18964 h 3137033"/>
              <a:gd name="connsiteX70" fmla="*/ 554744 w 3408819"/>
              <a:gd name="connsiteY70" fmla="*/ 14102 h 3137033"/>
              <a:gd name="connsiteX71" fmla="*/ 565230 w 3408819"/>
              <a:gd name="connsiteY71" fmla="*/ 13045 h 3137033"/>
              <a:gd name="connsiteX72" fmla="*/ 606740 w 3408819"/>
              <a:gd name="connsiteY72" fmla="*/ 3648 h 3137033"/>
              <a:gd name="connsiteX73" fmla="*/ 676707 w 3408819"/>
              <a:gd name="connsiteY73" fmla="*/ 1808 h 313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408819" h="3137033">
                <a:moveTo>
                  <a:pt x="694642" y="0"/>
                </a:moveTo>
                <a:lnTo>
                  <a:pt x="2708676" y="0"/>
                </a:lnTo>
                <a:cubicBezTo>
                  <a:pt x="2756597" y="0"/>
                  <a:pt x="2803385" y="4855"/>
                  <a:pt x="2848574" y="14103"/>
                </a:cubicBezTo>
                <a:lnTo>
                  <a:pt x="2924139" y="37559"/>
                </a:lnTo>
                <a:lnTo>
                  <a:pt x="2933418" y="39660"/>
                </a:lnTo>
                <a:lnTo>
                  <a:pt x="2938993" y="42171"/>
                </a:lnTo>
                <a:lnTo>
                  <a:pt x="2978873" y="54549"/>
                </a:lnTo>
                <a:lnTo>
                  <a:pt x="3039229" y="87310"/>
                </a:lnTo>
                <a:lnTo>
                  <a:pt x="3061624" y="97395"/>
                </a:lnTo>
                <a:lnTo>
                  <a:pt x="3073304" y="105804"/>
                </a:lnTo>
                <a:lnTo>
                  <a:pt x="3096786" y="118550"/>
                </a:lnTo>
                <a:lnTo>
                  <a:pt x="3136433" y="151263"/>
                </a:lnTo>
                <a:lnTo>
                  <a:pt x="3175727" y="179558"/>
                </a:lnTo>
                <a:lnTo>
                  <a:pt x="3191813" y="196954"/>
                </a:lnTo>
                <a:lnTo>
                  <a:pt x="3199520" y="203314"/>
                </a:lnTo>
                <a:lnTo>
                  <a:pt x="3214683" y="221690"/>
                </a:lnTo>
                <a:lnTo>
                  <a:pt x="3268348" y="279736"/>
                </a:lnTo>
                <a:cubicBezTo>
                  <a:pt x="3431423" y="495569"/>
                  <a:pt x="3459469" y="796625"/>
                  <a:pt x="3315703" y="1045633"/>
                </a:cubicBezTo>
                <a:lnTo>
                  <a:pt x="2308687" y="2789839"/>
                </a:lnTo>
                <a:cubicBezTo>
                  <a:pt x="2188883" y="2997345"/>
                  <a:pt x="1978120" y="3119597"/>
                  <a:pt x="1755840" y="3135305"/>
                </a:cubicBezTo>
                <a:cubicBezTo>
                  <a:pt x="1655812" y="3142373"/>
                  <a:pt x="1553453" y="3127868"/>
                  <a:pt x="1455999" y="3089848"/>
                </a:cubicBezTo>
                <a:lnTo>
                  <a:pt x="1396990" y="3061483"/>
                </a:lnTo>
                <a:lnTo>
                  <a:pt x="1395128" y="3060788"/>
                </a:lnTo>
                <a:lnTo>
                  <a:pt x="1393618" y="3059862"/>
                </a:lnTo>
                <a:lnTo>
                  <a:pt x="1360450" y="3043919"/>
                </a:lnTo>
                <a:lnTo>
                  <a:pt x="1319472" y="3014412"/>
                </a:lnTo>
                <a:lnTo>
                  <a:pt x="1280747" y="2990672"/>
                </a:lnTo>
                <a:lnTo>
                  <a:pt x="1260466" y="2971922"/>
                </a:lnTo>
                <a:lnTo>
                  <a:pt x="1246347" y="2961757"/>
                </a:lnTo>
                <a:lnTo>
                  <a:pt x="1227966" y="2941876"/>
                </a:lnTo>
                <a:lnTo>
                  <a:pt x="1180567" y="2898052"/>
                </a:lnTo>
                <a:lnTo>
                  <a:pt x="1156328" y="2864390"/>
                </a:lnTo>
                <a:lnTo>
                  <a:pt x="1153727" y="2861578"/>
                </a:lnTo>
                <a:lnTo>
                  <a:pt x="1150434" y="2856205"/>
                </a:lnTo>
                <a:lnTo>
                  <a:pt x="1098404" y="2783949"/>
                </a:lnTo>
                <a:lnTo>
                  <a:pt x="91388" y="1039743"/>
                </a:lnTo>
                <a:lnTo>
                  <a:pt x="69148" y="990358"/>
                </a:lnTo>
                <a:lnTo>
                  <a:pt x="55033" y="964355"/>
                </a:lnTo>
                <a:lnTo>
                  <a:pt x="49701" y="947175"/>
                </a:lnTo>
                <a:lnTo>
                  <a:pt x="33652" y="911537"/>
                </a:lnTo>
                <a:lnTo>
                  <a:pt x="20224" y="852216"/>
                </a:lnTo>
                <a:lnTo>
                  <a:pt x="14587" y="834054"/>
                </a:lnTo>
                <a:lnTo>
                  <a:pt x="13361" y="821897"/>
                </a:lnTo>
                <a:lnTo>
                  <a:pt x="3531" y="778470"/>
                </a:lnTo>
                <a:lnTo>
                  <a:pt x="1604" y="705269"/>
                </a:lnTo>
                <a:lnTo>
                  <a:pt x="483" y="694156"/>
                </a:lnTo>
                <a:lnTo>
                  <a:pt x="1140" y="687647"/>
                </a:lnTo>
                <a:lnTo>
                  <a:pt x="0" y="644353"/>
                </a:lnTo>
                <a:lnTo>
                  <a:pt x="13787" y="562192"/>
                </a:lnTo>
                <a:lnTo>
                  <a:pt x="14587" y="554260"/>
                </a:lnTo>
                <a:lnTo>
                  <a:pt x="15743" y="550535"/>
                </a:lnTo>
                <a:lnTo>
                  <a:pt x="22040" y="513004"/>
                </a:lnTo>
                <a:lnTo>
                  <a:pt x="53782" y="427992"/>
                </a:lnTo>
                <a:lnTo>
                  <a:pt x="55033" y="423959"/>
                </a:lnTo>
                <a:lnTo>
                  <a:pt x="55847" y="422460"/>
                </a:lnTo>
                <a:lnTo>
                  <a:pt x="68629" y="388230"/>
                </a:lnTo>
                <a:cubicBezTo>
                  <a:pt x="88136" y="348157"/>
                  <a:pt x="111565" y="309818"/>
                  <a:pt x="138744" y="273847"/>
                </a:cubicBezTo>
                <a:lnTo>
                  <a:pt x="202492" y="204897"/>
                </a:lnTo>
                <a:lnTo>
                  <a:pt x="203797" y="203314"/>
                </a:lnTo>
                <a:lnTo>
                  <a:pt x="204461" y="202766"/>
                </a:lnTo>
                <a:lnTo>
                  <a:pt x="231364" y="173668"/>
                </a:lnTo>
                <a:lnTo>
                  <a:pt x="297088" y="126343"/>
                </a:lnTo>
                <a:lnTo>
                  <a:pt x="306530" y="118550"/>
                </a:lnTo>
                <a:lnTo>
                  <a:pt x="312124" y="115514"/>
                </a:lnTo>
                <a:lnTo>
                  <a:pt x="345467" y="91506"/>
                </a:lnTo>
                <a:lnTo>
                  <a:pt x="409405" y="62712"/>
                </a:lnTo>
                <a:lnTo>
                  <a:pt x="424443" y="54549"/>
                </a:lnTo>
                <a:lnTo>
                  <a:pt x="434379" y="51465"/>
                </a:lnTo>
                <a:lnTo>
                  <a:pt x="473672" y="33771"/>
                </a:lnTo>
                <a:lnTo>
                  <a:pt x="539079" y="18964"/>
                </a:lnTo>
                <a:lnTo>
                  <a:pt x="554744" y="14102"/>
                </a:lnTo>
                <a:lnTo>
                  <a:pt x="565230" y="13045"/>
                </a:lnTo>
                <a:lnTo>
                  <a:pt x="606740" y="3648"/>
                </a:lnTo>
                <a:lnTo>
                  <a:pt x="676707" y="1808"/>
                </a:lnTo>
                <a:close/>
              </a:path>
            </a:pathLst>
          </a:custGeom>
        </p:spPr>
        <p:txBody>
          <a:bodyPr wrap="square">
            <a:noAutofit/>
          </a:bodyPr>
          <a:lstStyle/>
          <a:p>
            <a:endParaRPr lang="ru-RU"/>
          </a:p>
        </p:txBody>
      </p:sp>
      <p:sp>
        <p:nvSpPr>
          <p:cNvPr id="21" name="Номер слайда 16">
            <a:extLst>
              <a:ext uri="{FF2B5EF4-FFF2-40B4-BE49-F238E27FC236}">
                <a16:creationId xmlns:a16="http://schemas.microsoft.com/office/drawing/2014/main" id="{3C2CF021-169A-A544-8F42-BE587FD126C2}"/>
              </a:ext>
            </a:extLst>
          </p:cNvPr>
          <p:cNvSpPr>
            <a:spLocks noGrp="1"/>
          </p:cNvSpPr>
          <p:nvPr>
            <p:ph type="sldNum" sz="quarter" idx="13"/>
          </p:nvPr>
        </p:nvSpPr>
        <p:spPr>
          <a:xfrm>
            <a:off x="9165235" y="6356350"/>
            <a:ext cx="2743200" cy="365125"/>
          </a:xfrm>
        </p:spPr>
        <p:txBody>
          <a:bodyPr/>
          <a:lstStyle/>
          <a:p>
            <a:fld id="{0D577C4B-7933-BA48-9DCD-A9BB91C6F6C8}" type="slidenum">
              <a:rPr lang="ru-RU" smtClean="0"/>
              <a:t>‹#›</a:t>
            </a:fld>
            <a:endParaRPr lang="ru-RU"/>
          </a:p>
        </p:txBody>
      </p:sp>
      <p:sp>
        <p:nvSpPr>
          <p:cNvPr id="22" name="Текст 18">
            <a:extLst>
              <a:ext uri="{FF2B5EF4-FFF2-40B4-BE49-F238E27FC236}">
                <a16:creationId xmlns:a16="http://schemas.microsoft.com/office/drawing/2014/main" id="{D9CBF9B2-EF41-DB49-9BBD-CE6E2D238AE4}"/>
              </a:ext>
            </a:extLst>
          </p:cNvPr>
          <p:cNvSpPr>
            <a:spLocks noGrp="1"/>
          </p:cNvSpPr>
          <p:nvPr>
            <p:ph type="body" sz="quarter" idx="15" hasCustomPrompt="1"/>
          </p:nvPr>
        </p:nvSpPr>
        <p:spPr>
          <a:xfrm>
            <a:off x="4747189" y="4545751"/>
            <a:ext cx="2773822" cy="1415454"/>
          </a:xfrm>
        </p:spPr>
        <p:txBody>
          <a:bodyPr>
            <a:normAutofit/>
          </a:bodyPr>
          <a:lstStyle>
            <a:lvl1pPr marL="0" indent="0" algn="ctr">
              <a:lnSpc>
                <a:spcPct val="100000"/>
              </a:lnSpc>
              <a:buNone/>
              <a:defRPr sz="1800" b="0" i="0">
                <a:latin typeface="Neris Thin" pitchFamily="2" charset="0"/>
              </a:defRPr>
            </a:lvl1pPr>
            <a:lvl2pPr>
              <a:defRPr>
                <a:latin typeface="Neris Light" pitchFamily="2" charset="0"/>
              </a:defRPr>
            </a:lvl2pPr>
            <a:lvl3pPr>
              <a:defRPr>
                <a:latin typeface="Neris Light" pitchFamily="2" charset="0"/>
              </a:defRPr>
            </a:lvl3pPr>
            <a:lvl4pPr>
              <a:defRPr>
                <a:latin typeface="Neris Light" pitchFamily="2" charset="0"/>
              </a:defRPr>
            </a:lvl4pPr>
            <a:lvl5pPr>
              <a:defRPr>
                <a:latin typeface="Neris Light" pitchFamily="2" charset="0"/>
              </a:defRPr>
            </a:lvl5pPr>
          </a:lstStyle>
          <a:p>
            <a:pPr lvl="0"/>
            <a:r>
              <a:rPr lang="en-US" dirty="0"/>
              <a:t>HEADLINE</a:t>
            </a:r>
          </a:p>
          <a:p>
            <a:pPr lvl="0"/>
            <a:r>
              <a:rPr lang="en-US" dirty="0" err="1"/>
              <a:t>london</a:t>
            </a:r>
            <a:endParaRPr lang="en-US" dirty="0"/>
          </a:p>
        </p:txBody>
      </p:sp>
      <p:sp>
        <p:nvSpPr>
          <p:cNvPr id="23" name="Текст 18">
            <a:extLst>
              <a:ext uri="{FF2B5EF4-FFF2-40B4-BE49-F238E27FC236}">
                <a16:creationId xmlns:a16="http://schemas.microsoft.com/office/drawing/2014/main" id="{FEA5DBD2-A725-BF4A-B937-BE678141A29A}"/>
              </a:ext>
            </a:extLst>
          </p:cNvPr>
          <p:cNvSpPr>
            <a:spLocks noGrp="1"/>
          </p:cNvSpPr>
          <p:nvPr>
            <p:ph type="body" sz="quarter" idx="16" hasCustomPrompt="1"/>
          </p:nvPr>
        </p:nvSpPr>
        <p:spPr>
          <a:xfrm>
            <a:off x="1404478" y="4545751"/>
            <a:ext cx="2773822" cy="1415454"/>
          </a:xfrm>
        </p:spPr>
        <p:txBody>
          <a:bodyPr>
            <a:normAutofit/>
          </a:bodyPr>
          <a:lstStyle>
            <a:lvl1pPr marL="0" indent="0" algn="ctr">
              <a:lnSpc>
                <a:spcPct val="100000"/>
              </a:lnSpc>
              <a:buNone/>
              <a:defRPr sz="1800" b="0" i="0">
                <a:latin typeface="Neris Thin" pitchFamily="2" charset="0"/>
              </a:defRPr>
            </a:lvl1pPr>
            <a:lvl2pPr>
              <a:defRPr>
                <a:latin typeface="Neris Light" pitchFamily="2" charset="0"/>
              </a:defRPr>
            </a:lvl2pPr>
            <a:lvl3pPr>
              <a:defRPr>
                <a:latin typeface="Neris Light" pitchFamily="2" charset="0"/>
              </a:defRPr>
            </a:lvl3pPr>
            <a:lvl4pPr>
              <a:defRPr>
                <a:latin typeface="Neris Light" pitchFamily="2" charset="0"/>
              </a:defRPr>
            </a:lvl4pPr>
            <a:lvl5pPr>
              <a:defRPr>
                <a:latin typeface="Neris Light" pitchFamily="2" charset="0"/>
              </a:defRPr>
            </a:lvl5pPr>
          </a:lstStyle>
          <a:p>
            <a:pPr lvl="0"/>
            <a:r>
              <a:rPr lang="en-US" dirty="0"/>
              <a:t>HEADLINE</a:t>
            </a:r>
          </a:p>
          <a:p>
            <a:pPr lvl="0"/>
            <a:r>
              <a:rPr lang="en-US" dirty="0" err="1"/>
              <a:t>london</a:t>
            </a:r>
            <a:endParaRPr lang="en-US" dirty="0"/>
          </a:p>
        </p:txBody>
      </p:sp>
      <p:sp>
        <p:nvSpPr>
          <p:cNvPr id="24" name="Текст 18">
            <a:extLst>
              <a:ext uri="{FF2B5EF4-FFF2-40B4-BE49-F238E27FC236}">
                <a16:creationId xmlns:a16="http://schemas.microsoft.com/office/drawing/2014/main" id="{E8E87E21-DBB7-CC46-B80E-849887FD3ADF}"/>
              </a:ext>
            </a:extLst>
          </p:cNvPr>
          <p:cNvSpPr>
            <a:spLocks noGrp="1"/>
          </p:cNvSpPr>
          <p:nvPr>
            <p:ph type="body" sz="quarter" idx="17" hasCustomPrompt="1"/>
          </p:nvPr>
        </p:nvSpPr>
        <p:spPr>
          <a:xfrm>
            <a:off x="8089900" y="4545751"/>
            <a:ext cx="2773822" cy="1415454"/>
          </a:xfrm>
        </p:spPr>
        <p:txBody>
          <a:bodyPr>
            <a:normAutofit/>
          </a:bodyPr>
          <a:lstStyle>
            <a:lvl1pPr marL="0" indent="0" algn="ctr">
              <a:lnSpc>
                <a:spcPct val="100000"/>
              </a:lnSpc>
              <a:buNone/>
              <a:defRPr sz="1800" b="0" i="0">
                <a:latin typeface="Neris Thin" pitchFamily="2" charset="0"/>
              </a:defRPr>
            </a:lvl1pPr>
            <a:lvl2pPr>
              <a:defRPr>
                <a:latin typeface="Neris Light" pitchFamily="2" charset="0"/>
              </a:defRPr>
            </a:lvl2pPr>
            <a:lvl3pPr>
              <a:defRPr>
                <a:latin typeface="Neris Light" pitchFamily="2" charset="0"/>
              </a:defRPr>
            </a:lvl3pPr>
            <a:lvl4pPr>
              <a:defRPr>
                <a:latin typeface="Neris Light" pitchFamily="2" charset="0"/>
              </a:defRPr>
            </a:lvl4pPr>
            <a:lvl5pPr>
              <a:defRPr>
                <a:latin typeface="Neris Light" pitchFamily="2" charset="0"/>
              </a:defRPr>
            </a:lvl5pPr>
          </a:lstStyle>
          <a:p>
            <a:pPr lvl="0"/>
            <a:r>
              <a:rPr lang="en-US" dirty="0"/>
              <a:t>HEADLINE</a:t>
            </a:r>
          </a:p>
          <a:p>
            <a:pPr lvl="0"/>
            <a:r>
              <a:rPr lang="en-US" dirty="0" err="1"/>
              <a:t>london</a:t>
            </a:r>
            <a:endParaRPr lang="en-US" dirty="0"/>
          </a:p>
        </p:txBody>
      </p:sp>
    </p:spTree>
    <p:extLst>
      <p:ext uri="{BB962C8B-B14F-4D97-AF65-F5344CB8AC3E}">
        <p14:creationId xmlns:p14="http://schemas.microsoft.com/office/powerpoint/2010/main" val="1488752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76026C64-2C6E-7544-A8B4-830E2DA20083}"/>
              </a:ext>
            </a:extLst>
          </p:cNvPr>
          <p:cNvSpPr>
            <a:spLocks noGrp="1"/>
          </p:cNvSpPr>
          <p:nvPr>
            <p:ph type="pic" sz="quarter" idx="10"/>
          </p:nvPr>
        </p:nvSpPr>
        <p:spPr>
          <a:xfrm>
            <a:off x="7721604" y="2313632"/>
            <a:ext cx="3315212" cy="3952209"/>
          </a:xfrm>
          <a:custGeom>
            <a:avLst/>
            <a:gdLst>
              <a:gd name="connsiteX0" fmla="*/ 223478 w 3315212"/>
              <a:gd name="connsiteY0" fmla="*/ 3242656 h 3952209"/>
              <a:gd name="connsiteX1" fmla="*/ 1066167 w 3315212"/>
              <a:gd name="connsiteY1" fmla="*/ 3242656 h 3952209"/>
              <a:gd name="connsiteX2" fmla="*/ 1289644 w 3315212"/>
              <a:gd name="connsiteY2" fmla="*/ 3457509 h 3952209"/>
              <a:gd name="connsiteX3" fmla="*/ 1289644 w 3315212"/>
              <a:gd name="connsiteY3" fmla="*/ 3737356 h 3952209"/>
              <a:gd name="connsiteX4" fmla="*/ 1066167 w 3315212"/>
              <a:gd name="connsiteY4" fmla="*/ 3952209 h 3952209"/>
              <a:gd name="connsiteX5" fmla="*/ 223478 w 3315212"/>
              <a:gd name="connsiteY5" fmla="*/ 3952209 h 3952209"/>
              <a:gd name="connsiteX6" fmla="*/ 0 w 3315212"/>
              <a:gd name="connsiteY6" fmla="*/ 3737356 h 3952209"/>
              <a:gd name="connsiteX7" fmla="*/ 0 w 3315212"/>
              <a:gd name="connsiteY7" fmla="*/ 3457509 h 3952209"/>
              <a:gd name="connsiteX8" fmla="*/ 223478 w 3315212"/>
              <a:gd name="connsiteY8" fmla="*/ 3242656 h 3952209"/>
              <a:gd name="connsiteX9" fmla="*/ 295316 w 3315212"/>
              <a:gd name="connsiteY9" fmla="*/ 1947392 h 3952209"/>
              <a:gd name="connsiteX10" fmla="*/ 994329 w 3315212"/>
              <a:gd name="connsiteY10" fmla="*/ 1947392 h 3952209"/>
              <a:gd name="connsiteX11" fmla="*/ 1289644 w 3315212"/>
              <a:gd name="connsiteY11" fmla="*/ 2231310 h 3952209"/>
              <a:gd name="connsiteX12" fmla="*/ 1289644 w 3315212"/>
              <a:gd name="connsiteY12" fmla="*/ 2903346 h 3952209"/>
              <a:gd name="connsiteX13" fmla="*/ 994329 w 3315212"/>
              <a:gd name="connsiteY13" fmla="*/ 3187264 h 3952209"/>
              <a:gd name="connsiteX14" fmla="*/ 295316 w 3315212"/>
              <a:gd name="connsiteY14" fmla="*/ 3187264 h 3952209"/>
              <a:gd name="connsiteX15" fmla="*/ 1 w 3315212"/>
              <a:gd name="connsiteY15" fmla="*/ 2903346 h 3952209"/>
              <a:gd name="connsiteX16" fmla="*/ 1 w 3315212"/>
              <a:gd name="connsiteY16" fmla="*/ 2231310 h 3952209"/>
              <a:gd name="connsiteX17" fmla="*/ 295316 w 3315212"/>
              <a:gd name="connsiteY17" fmla="*/ 1947392 h 3952209"/>
              <a:gd name="connsiteX18" fmla="*/ 1675260 w 3315212"/>
              <a:gd name="connsiteY18" fmla="*/ 1947391 h 3952209"/>
              <a:gd name="connsiteX19" fmla="*/ 2987214 w 3315212"/>
              <a:gd name="connsiteY19" fmla="*/ 1947391 h 3952209"/>
              <a:gd name="connsiteX20" fmla="*/ 3315212 w 3315212"/>
              <a:gd name="connsiteY20" fmla="*/ 2262730 h 3952209"/>
              <a:gd name="connsiteX21" fmla="*/ 3315212 w 3315212"/>
              <a:gd name="connsiteY21" fmla="*/ 3636869 h 3952209"/>
              <a:gd name="connsiteX22" fmla="*/ 2987214 w 3315212"/>
              <a:gd name="connsiteY22" fmla="*/ 3952208 h 3952209"/>
              <a:gd name="connsiteX23" fmla="*/ 1675260 w 3315212"/>
              <a:gd name="connsiteY23" fmla="*/ 3952208 h 3952209"/>
              <a:gd name="connsiteX24" fmla="*/ 1347262 w 3315212"/>
              <a:gd name="connsiteY24" fmla="*/ 3636869 h 3952209"/>
              <a:gd name="connsiteX25" fmla="*/ 1347262 w 3315212"/>
              <a:gd name="connsiteY25" fmla="*/ 2262730 h 3952209"/>
              <a:gd name="connsiteX26" fmla="*/ 1675260 w 3315212"/>
              <a:gd name="connsiteY26" fmla="*/ 1947391 h 3952209"/>
              <a:gd name="connsiteX27" fmla="*/ 2236186 w 3315212"/>
              <a:gd name="connsiteY27" fmla="*/ 1295265 h 3952209"/>
              <a:gd name="connsiteX28" fmla="*/ 3104593 w 3315212"/>
              <a:gd name="connsiteY28" fmla="*/ 1295265 h 3952209"/>
              <a:gd name="connsiteX29" fmla="*/ 3315212 w 3315212"/>
              <a:gd name="connsiteY29" fmla="*/ 1497755 h 3952209"/>
              <a:gd name="connsiteX30" fmla="*/ 3315212 w 3315212"/>
              <a:gd name="connsiteY30" fmla="*/ 1689509 h 3952209"/>
              <a:gd name="connsiteX31" fmla="*/ 3104593 w 3315212"/>
              <a:gd name="connsiteY31" fmla="*/ 1891999 h 3952209"/>
              <a:gd name="connsiteX32" fmla="*/ 2236186 w 3315212"/>
              <a:gd name="connsiteY32" fmla="*/ 1891999 h 3952209"/>
              <a:gd name="connsiteX33" fmla="*/ 2025568 w 3315212"/>
              <a:gd name="connsiteY33" fmla="*/ 1689509 h 3952209"/>
              <a:gd name="connsiteX34" fmla="*/ 2025568 w 3315212"/>
              <a:gd name="connsiteY34" fmla="*/ 1497755 h 3952209"/>
              <a:gd name="connsiteX35" fmla="*/ 2236186 w 3315212"/>
              <a:gd name="connsiteY35" fmla="*/ 1295265 h 3952209"/>
              <a:gd name="connsiteX36" fmla="*/ 2280698 w 3315212"/>
              <a:gd name="connsiteY36" fmla="*/ 0 h 3952209"/>
              <a:gd name="connsiteX37" fmla="*/ 3060081 w 3315212"/>
              <a:gd name="connsiteY37" fmla="*/ 0 h 3952209"/>
              <a:gd name="connsiteX38" fmla="*/ 3315212 w 3315212"/>
              <a:gd name="connsiteY38" fmla="*/ 245284 h 3952209"/>
              <a:gd name="connsiteX39" fmla="*/ 3315212 w 3315212"/>
              <a:gd name="connsiteY39" fmla="*/ 994588 h 3952209"/>
              <a:gd name="connsiteX40" fmla="*/ 3060081 w 3315212"/>
              <a:gd name="connsiteY40" fmla="*/ 1239872 h 3952209"/>
              <a:gd name="connsiteX41" fmla="*/ 2280698 w 3315212"/>
              <a:gd name="connsiteY41" fmla="*/ 1239872 h 3952209"/>
              <a:gd name="connsiteX42" fmla="*/ 2025568 w 3315212"/>
              <a:gd name="connsiteY42" fmla="*/ 994588 h 3952209"/>
              <a:gd name="connsiteX43" fmla="*/ 2025568 w 3315212"/>
              <a:gd name="connsiteY43" fmla="*/ 245284 h 3952209"/>
              <a:gd name="connsiteX44" fmla="*/ 2280698 w 3315212"/>
              <a:gd name="connsiteY44" fmla="*/ 0 h 3952209"/>
              <a:gd name="connsiteX45" fmla="*/ 327999 w 3315212"/>
              <a:gd name="connsiteY45" fmla="*/ 0 h 3952209"/>
              <a:gd name="connsiteX46" fmla="*/ 1639953 w 3315212"/>
              <a:gd name="connsiteY46" fmla="*/ 0 h 3952209"/>
              <a:gd name="connsiteX47" fmla="*/ 1967951 w 3315212"/>
              <a:gd name="connsiteY47" fmla="*/ 315339 h 3952209"/>
              <a:gd name="connsiteX48" fmla="*/ 1967951 w 3315212"/>
              <a:gd name="connsiteY48" fmla="*/ 1576660 h 3952209"/>
              <a:gd name="connsiteX49" fmla="*/ 1639953 w 3315212"/>
              <a:gd name="connsiteY49" fmla="*/ 1891999 h 3952209"/>
              <a:gd name="connsiteX50" fmla="*/ 327999 w 3315212"/>
              <a:gd name="connsiteY50" fmla="*/ 1891999 h 3952209"/>
              <a:gd name="connsiteX51" fmla="*/ 2 w 3315212"/>
              <a:gd name="connsiteY51" fmla="*/ 1576660 h 3952209"/>
              <a:gd name="connsiteX52" fmla="*/ 2 w 3315212"/>
              <a:gd name="connsiteY52" fmla="*/ 315339 h 3952209"/>
              <a:gd name="connsiteX53" fmla="*/ 327999 w 3315212"/>
              <a:gd name="connsiteY53" fmla="*/ 0 h 395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15212" h="3952209">
                <a:moveTo>
                  <a:pt x="223478" y="3242656"/>
                </a:moveTo>
                <a:lnTo>
                  <a:pt x="1066167" y="3242656"/>
                </a:lnTo>
                <a:cubicBezTo>
                  <a:pt x="1189590" y="3242656"/>
                  <a:pt x="1289644" y="3338849"/>
                  <a:pt x="1289644" y="3457509"/>
                </a:cubicBezTo>
                <a:lnTo>
                  <a:pt x="1289644" y="3737356"/>
                </a:lnTo>
                <a:cubicBezTo>
                  <a:pt x="1289644" y="3856016"/>
                  <a:pt x="1189590" y="3952209"/>
                  <a:pt x="1066167" y="3952209"/>
                </a:cubicBezTo>
                <a:lnTo>
                  <a:pt x="223478" y="3952209"/>
                </a:lnTo>
                <a:cubicBezTo>
                  <a:pt x="100054" y="3952209"/>
                  <a:pt x="0" y="3856016"/>
                  <a:pt x="0" y="3737356"/>
                </a:cubicBezTo>
                <a:lnTo>
                  <a:pt x="0" y="3457509"/>
                </a:lnTo>
                <a:cubicBezTo>
                  <a:pt x="0" y="3338849"/>
                  <a:pt x="100054" y="3242656"/>
                  <a:pt x="223478" y="3242656"/>
                </a:cubicBezTo>
                <a:close/>
                <a:moveTo>
                  <a:pt x="295316" y="1947392"/>
                </a:moveTo>
                <a:lnTo>
                  <a:pt x="994329" y="1947392"/>
                </a:lnTo>
                <a:cubicBezTo>
                  <a:pt x="1157428" y="1947392"/>
                  <a:pt x="1289644" y="2074506"/>
                  <a:pt x="1289644" y="2231310"/>
                </a:cubicBezTo>
                <a:lnTo>
                  <a:pt x="1289644" y="2903346"/>
                </a:lnTo>
                <a:cubicBezTo>
                  <a:pt x="1289644" y="3060150"/>
                  <a:pt x="1157428" y="3187264"/>
                  <a:pt x="994329" y="3187264"/>
                </a:cubicBezTo>
                <a:lnTo>
                  <a:pt x="295316" y="3187264"/>
                </a:lnTo>
                <a:cubicBezTo>
                  <a:pt x="132218" y="3187264"/>
                  <a:pt x="1" y="3060150"/>
                  <a:pt x="1" y="2903346"/>
                </a:cubicBezTo>
                <a:lnTo>
                  <a:pt x="1" y="2231310"/>
                </a:lnTo>
                <a:cubicBezTo>
                  <a:pt x="1" y="2074506"/>
                  <a:pt x="132218" y="1947392"/>
                  <a:pt x="295316" y="1947392"/>
                </a:cubicBezTo>
                <a:close/>
                <a:moveTo>
                  <a:pt x="1675260" y="1947391"/>
                </a:moveTo>
                <a:lnTo>
                  <a:pt x="2987214" y="1947391"/>
                </a:lnTo>
                <a:cubicBezTo>
                  <a:pt x="3168362" y="1947391"/>
                  <a:pt x="3315212" y="2088573"/>
                  <a:pt x="3315212" y="2262730"/>
                </a:cubicBezTo>
                <a:lnTo>
                  <a:pt x="3315212" y="3636869"/>
                </a:lnTo>
                <a:cubicBezTo>
                  <a:pt x="3315212" y="3811026"/>
                  <a:pt x="3168362" y="3952208"/>
                  <a:pt x="2987214" y="3952208"/>
                </a:cubicBezTo>
                <a:lnTo>
                  <a:pt x="1675260" y="3952208"/>
                </a:lnTo>
                <a:cubicBezTo>
                  <a:pt x="1494112" y="3952208"/>
                  <a:pt x="1347262" y="3811026"/>
                  <a:pt x="1347262" y="3636869"/>
                </a:cubicBezTo>
                <a:lnTo>
                  <a:pt x="1347262" y="2262730"/>
                </a:lnTo>
                <a:cubicBezTo>
                  <a:pt x="1347262" y="2088573"/>
                  <a:pt x="1494112" y="1947391"/>
                  <a:pt x="1675260" y="1947391"/>
                </a:cubicBezTo>
                <a:close/>
                <a:moveTo>
                  <a:pt x="2236186" y="1295265"/>
                </a:moveTo>
                <a:lnTo>
                  <a:pt x="3104593" y="1295265"/>
                </a:lnTo>
                <a:cubicBezTo>
                  <a:pt x="3220914" y="1295265"/>
                  <a:pt x="3315212" y="1385923"/>
                  <a:pt x="3315212" y="1497755"/>
                </a:cubicBezTo>
                <a:lnTo>
                  <a:pt x="3315212" y="1689509"/>
                </a:lnTo>
                <a:cubicBezTo>
                  <a:pt x="3315212" y="1801341"/>
                  <a:pt x="3220914" y="1891999"/>
                  <a:pt x="3104593" y="1891999"/>
                </a:cubicBezTo>
                <a:lnTo>
                  <a:pt x="2236186" y="1891999"/>
                </a:lnTo>
                <a:cubicBezTo>
                  <a:pt x="2119865" y="1891999"/>
                  <a:pt x="2025568" y="1801341"/>
                  <a:pt x="2025568" y="1689509"/>
                </a:cubicBezTo>
                <a:lnTo>
                  <a:pt x="2025568" y="1497755"/>
                </a:lnTo>
                <a:cubicBezTo>
                  <a:pt x="2025568" y="1385923"/>
                  <a:pt x="2119865" y="1295265"/>
                  <a:pt x="2236186" y="1295265"/>
                </a:cubicBezTo>
                <a:close/>
                <a:moveTo>
                  <a:pt x="2280698" y="0"/>
                </a:moveTo>
                <a:lnTo>
                  <a:pt x="3060081" y="0"/>
                </a:lnTo>
                <a:cubicBezTo>
                  <a:pt x="3200986" y="0"/>
                  <a:pt x="3315212" y="109817"/>
                  <a:pt x="3315212" y="245284"/>
                </a:cubicBezTo>
                <a:lnTo>
                  <a:pt x="3315212" y="994588"/>
                </a:lnTo>
                <a:cubicBezTo>
                  <a:pt x="3315212" y="1130055"/>
                  <a:pt x="3200986" y="1239872"/>
                  <a:pt x="3060081" y="1239872"/>
                </a:cubicBezTo>
                <a:lnTo>
                  <a:pt x="2280698" y="1239872"/>
                </a:lnTo>
                <a:cubicBezTo>
                  <a:pt x="2139793" y="1239872"/>
                  <a:pt x="2025568" y="1130055"/>
                  <a:pt x="2025568" y="994588"/>
                </a:cubicBezTo>
                <a:lnTo>
                  <a:pt x="2025568" y="245284"/>
                </a:lnTo>
                <a:cubicBezTo>
                  <a:pt x="2025568" y="109817"/>
                  <a:pt x="2139793" y="0"/>
                  <a:pt x="2280698" y="0"/>
                </a:cubicBezTo>
                <a:close/>
                <a:moveTo>
                  <a:pt x="327999" y="0"/>
                </a:moveTo>
                <a:lnTo>
                  <a:pt x="1639953" y="0"/>
                </a:lnTo>
                <a:cubicBezTo>
                  <a:pt x="1821101" y="0"/>
                  <a:pt x="1967951" y="141182"/>
                  <a:pt x="1967951" y="315339"/>
                </a:cubicBezTo>
                <a:lnTo>
                  <a:pt x="1967951" y="1576660"/>
                </a:lnTo>
                <a:cubicBezTo>
                  <a:pt x="1967951" y="1750817"/>
                  <a:pt x="1821101" y="1891999"/>
                  <a:pt x="1639953" y="1891999"/>
                </a:cubicBezTo>
                <a:lnTo>
                  <a:pt x="327999" y="1891999"/>
                </a:lnTo>
                <a:cubicBezTo>
                  <a:pt x="146851" y="1891999"/>
                  <a:pt x="2" y="1750817"/>
                  <a:pt x="2" y="1576660"/>
                </a:cubicBezTo>
                <a:lnTo>
                  <a:pt x="2" y="315339"/>
                </a:lnTo>
                <a:cubicBezTo>
                  <a:pt x="2" y="141182"/>
                  <a:pt x="146851" y="0"/>
                  <a:pt x="327999"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3707769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19" name="Рисунок 18">
            <a:extLst>
              <a:ext uri="{FF2B5EF4-FFF2-40B4-BE49-F238E27FC236}">
                <a16:creationId xmlns:a16="http://schemas.microsoft.com/office/drawing/2014/main" id="{54F95F38-7DBF-D347-8315-3C40C2E5BC9E}"/>
              </a:ext>
            </a:extLst>
          </p:cNvPr>
          <p:cNvSpPr>
            <a:spLocks noGrp="1"/>
          </p:cNvSpPr>
          <p:nvPr>
            <p:ph type="pic" sz="quarter" idx="15"/>
          </p:nvPr>
        </p:nvSpPr>
        <p:spPr>
          <a:xfrm>
            <a:off x="6649572" y="1159596"/>
            <a:ext cx="4585497" cy="4545625"/>
          </a:xfrm>
          <a:custGeom>
            <a:avLst/>
            <a:gdLst>
              <a:gd name="connsiteX0" fmla="*/ 2707876 w 4585497"/>
              <a:gd name="connsiteY0" fmla="*/ 2637436 h 4545625"/>
              <a:gd name="connsiteX1" fmla="*/ 2929319 w 4585497"/>
              <a:gd name="connsiteY1" fmla="*/ 2688619 h 4545625"/>
              <a:gd name="connsiteX2" fmla="*/ 3906186 w 4585497"/>
              <a:gd name="connsiteY2" fmla="*/ 3252613 h 4545625"/>
              <a:gd name="connsiteX3" fmla="*/ 4099669 w 4585497"/>
              <a:gd name="connsiteY3" fmla="*/ 3562243 h 4545625"/>
              <a:gd name="connsiteX4" fmla="*/ 4074210 w 4585497"/>
              <a:gd name="connsiteY4" fmla="*/ 3730173 h 4545625"/>
              <a:gd name="connsiteX5" fmla="*/ 4058324 w 4585497"/>
              <a:gd name="connsiteY5" fmla="*/ 3763222 h 4545625"/>
              <a:gd name="connsiteX6" fmla="*/ 4057934 w 4585497"/>
              <a:gd name="connsiteY6" fmla="*/ 3764264 h 4545625"/>
              <a:gd name="connsiteX7" fmla="*/ 4057416 w 4585497"/>
              <a:gd name="connsiteY7" fmla="*/ 3765110 h 4545625"/>
              <a:gd name="connsiteX8" fmla="*/ 4048486 w 4585497"/>
              <a:gd name="connsiteY8" fmla="*/ 3783686 h 4545625"/>
              <a:gd name="connsiteX9" fmla="*/ 4031961 w 4585497"/>
              <a:gd name="connsiteY9" fmla="*/ 3806637 h 4545625"/>
              <a:gd name="connsiteX10" fmla="*/ 4018665 w 4585497"/>
              <a:gd name="connsiteY10" fmla="*/ 3828325 h 4545625"/>
              <a:gd name="connsiteX11" fmla="*/ 4008164 w 4585497"/>
              <a:gd name="connsiteY11" fmla="*/ 3839684 h 4545625"/>
              <a:gd name="connsiteX12" fmla="*/ 4002471 w 4585497"/>
              <a:gd name="connsiteY12" fmla="*/ 3847591 h 4545625"/>
              <a:gd name="connsiteX13" fmla="*/ 3991336 w 4585497"/>
              <a:gd name="connsiteY13" fmla="*/ 3857886 h 4545625"/>
              <a:gd name="connsiteX14" fmla="*/ 3966792 w 4585497"/>
              <a:gd name="connsiteY14" fmla="*/ 3884432 h 4545625"/>
              <a:gd name="connsiteX15" fmla="*/ 3947939 w 4585497"/>
              <a:gd name="connsiteY15" fmla="*/ 3898007 h 4545625"/>
              <a:gd name="connsiteX16" fmla="*/ 3946364 w 4585497"/>
              <a:gd name="connsiteY16" fmla="*/ 3899464 h 4545625"/>
              <a:gd name="connsiteX17" fmla="*/ 3943355 w 4585497"/>
              <a:gd name="connsiteY17" fmla="*/ 3901309 h 4545625"/>
              <a:gd name="connsiteX18" fmla="*/ 3902887 w 4585497"/>
              <a:gd name="connsiteY18" fmla="*/ 3930449 h 4545625"/>
              <a:gd name="connsiteX19" fmla="*/ 2926020 w 4585497"/>
              <a:gd name="connsiteY19" fmla="*/ 4494442 h 4545625"/>
              <a:gd name="connsiteX20" fmla="*/ 2898362 w 4585497"/>
              <a:gd name="connsiteY20" fmla="*/ 4506898 h 4545625"/>
              <a:gd name="connsiteX21" fmla="*/ 2883798 w 4585497"/>
              <a:gd name="connsiteY21" fmla="*/ 4514803 h 4545625"/>
              <a:gd name="connsiteX22" fmla="*/ 2874176 w 4585497"/>
              <a:gd name="connsiteY22" fmla="*/ 4517789 h 4545625"/>
              <a:gd name="connsiteX23" fmla="*/ 2854217 w 4585497"/>
              <a:gd name="connsiteY23" fmla="*/ 4526778 h 4545625"/>
              <a:gd name="connsiteX24" fmla="*/ 2820993 w 4585497"/>
              <a:gd name="connsiteY24" fmla="*/ 4534299 h 4545625"/>
              <a:gd name="connsiteX25" fmla="*/ 2810821 w 4585497"/>
              <a:gd name="connsiteY25" fmla="*/ 4537455 h 4545625"/>
              <a:gd name="connsiteX26" fmla="*/ 2804013 w 4585497"/>
              <a:gd name="connsiteY26" fmla="*/ 4538142 h 4545625"/>
              <a:gd name="connsiteX27" fmla="*/ 2779691 w 4585497"/>
              <a:gd name="connsiteY27" fmla="*/ 4543647 h 4545625"/>
              <a:gd name="connsiteX28" fmla="*/ 2738694 w 4585497"/>
              <a:gd name="connsiteY28" fmla="*/ 4544727 h 4545625"/>
              <a:gd name="connsiteX29" fmla="*/ 2732470 w 4585497"/>
              <a:gd name="connsiteY29" fmla="*/ 4545355 h 4545625"/>
              <a:gd name="connsiteX30" fmla="*/ 2728824 w 4585497"/>
              <a:gd name="connsiteY30" fmla="*/ 4544987 h 4545625"/>
              <a:gd name="connsiteX31" fmla="*/ 2704577 w 4585497"/>
              <a:gd name="connsiteY31" fmla="*/ 4545625 h 4545625"/>
              <a:gd name="connsiteX32" fmla="*/ 2658561 w 4585497"/>
              <a:gd name="connsiteY32" fmla="*/ 4537904 h 4545625"/>
              <a:gd name="connsiteX33" fmla="*/ 2654119 w 4585497"/>
              <a:gd name="connsiteY33" fmla="*/ 4537455 h 4545625"/>
              <a:gd name="connsiteX34" fmla="*/ 2652033 w 4585497"/>
              <a:gd name="connsiteY34" fmla="*/ 4536808 h 4545625"/>
              <a:gd name="connsiteX35" fmla="*/ 2631013 w 4585497"/>
              <a:gd name="connsiteY35" fmla="*/ 4533281 h 4545625"/>
              <a:gd name="connsiteX36" fmla="*/ 2583401 w 4585497"/>
              <a:gd name="connsiteY36" fmla="*/ 4515504 h 4545625"/>
              <a:gd name="connsiteX37" fmla="*/ 2581142 w 4585497"/>
              <a:gd name="connsiteY37" fmla="*/ 4514803 h 4545625"/>
              <a:gd name="connsiteX38" fmla="*/ 2580303 w 4585497"/>
              <a:gd name="connsiteY38" fmla="*/ 4514348 h 4545625"/>
              <a:gd name="connsiteX39" fmla="*/ 2561131 w 4585497"/>
              <a:gd name="connsiteY39" fmla="*/ 4507189 h 4545625"/>
              <a:gd name="connsiteX40" fmla="*/ 2497070 w 4585497"/>
              <a:gd name="connsiteY40" fmla="*/ 4467920 h 4545625"/>
              <a:gd name="connsiteX41" fmla="*/ 2458454 w 4585497"/>
              <a:gd name="connsiteY41" fmla="*/ 4432217 h 4545625"/>
              <a:gd name="connsiteX42" fmla="*/ 2457567 w 4585497"/>
              <a:gd name="connsiteY42" fmla="*/ 4431486 h 4545625"/>
              <a:gd name="connsiteX43" fmla="*/ 2457260 w 4585497"/>
              <a:gd name="connsiteY43" fmla="*/ 4431114 h 4545625"/>
              <a:gd name="connsiteX44" fmla="*/ 2440963 w 4585497"/>
              <a:gd name="connsiteY44" fmla="*/ 4416047 h 4545625"/>
              <a:gd name="connsiteX45" fmla="*/ 2414458 w 4585497"/>
              <a:gd name="connsiteY45" fmla="*/ 4379237 h 4545625"/>
              <a:gd name="connsiteX46" fmla="*/ 2410093 w 4585497"/>
              <a:gd name="connsiteY46" fmla="*/ 4373949 h 4545625"/>
              <a:gd name="connsiteX47" fmla="*/ 2408393 w 4585497"/>
              <a:gd name="connsiteY47" fmla="*/ 4370816 h 4545625"/>
              <a:gd name="connsiteX48" fmla="*/ 2394947 w 4585497"/>
              <a:gd name="connsiteY48" fmla="*/ 4352142 h 4545625"/>
              <a:gd name="connsiteX49" fmla="*/ 2378821 w 4585497"/>
              <a:gd name="connsiteY49" fmla="*/ 4316332 h 4545625"/>
              <a:gd name="connsiteX50" fmla="*/ 2374249 w 4585497"/>
              <a:gd name="connsiteY50" fmla="*/ 4307910 h 4545625"/>
              <a:gd name="connsiteX51" fmla="*/ 2372522 w 4585497"/>
              <a:gd name="connsiteY51" fmla="*/ 4302345 h 4545625"/>
              <a:gd name="connsiteX52" fmla="*/ 2362612 w 4585497"/>
              <a:gd name="connsiteY52" fmla="*/ 4280339 h 4545625"/>
              <a:gd name="connsiteX53" fmla="*/ 2354319 w 4585497"/>
              <a:gd name="connsiteY53" fmla="*/ 4243706 h 4545625"/>
              <a:gd name="connsiteX54" fmla="*/ 2351596 w 4585497"/>
              <a:gd name="connsiteY54" fmla="*/ 4234933 h 4545625"/>
              <a:gd name="connsiteX55" fmla="*/ 2351004 w 4585497"/>
              <a:gd name="connsiteY55" fmla="*/ 4229060 h 4545625"/>
              <a:gd name="connsiteX56" fmla="*/ 2345741 w 4585497"/>
              <a:gd name="connsiteY56" fmla="*/ 4205812 h 4545625"/>
              <a:gd name="connsiteX57" fmla="*/ 2344711 w 4585497"/>
              <a:gd name="connsiteY57" fmla="*/ 4166626 h 4545625"/>
              <a:gd name="connsiteX58" fmla="*/ 2343698 w 4585497"/>
              <a:gd name="connsiteY58" fmla="*/ 4156582 h 4545625"/>
              <a:gd name="connsiteX59" fmla="*/ 2343698 w 4585497"/>
              <a:gd name="connsiteY59" fmla="*/ 3028593 h 4545625"/>
              <a:gd name="connsiteX60" fmla="*/ 2351597 w 4585497"/>
              <a:gd name="connsiteY60" fmla="*/ 2950242 h 4545625"/>
              <a:gd name="connsiteX61" fmla="*/ 2364733 w 4585497"/>
              <a:gd name="connsiteY61" fmla="*/ 2907920 h 4545625"/>
              <a:gd name="connsiteX62" fmla="*/ 2365910 w 4585497"/>
              <a:gd name="connsiteY62" fmla="*/ 2902723 h 4545625"/>
              <a:gd name="connsiteX63" fmla="*/ 2367316 w 4585497"/>
              <a:gd name="connsiteY63" fmla="*/ 2899601 h 4545625"/>
              <a:gd name="connsiteX64" fmla="*/ 2374249 w 4585497"/>
              <a:gd name="connsiteY64" fmla="*/ 2877265 h 4545625"/>
              <a:gd name="connsiteX65" fmla="*/ 2392597 w 4585497"/>
              <a:gd name="connsiteY65" fmla="*/ 2843462 h 4545625"/>
              <a:gd name="connsiteX66" fmla="*/ 2398245 w 4585497"/>
              <a:gd name="connsiteY66" fmla="*/ 2830920 h 4545625"/>
              <a:gd name="connsiteX67" fmla="*/ 2402955 w 4585497"/>
              <a:gd name="connsiteY67" fmla="*/ 2824378 h 4545625"/>
              <a:gd name="connsiteX68" fmla="*/ 2410093 w 4585497"/>
              <a:gd name="connsiteY68" fmla="*/ 2811227 h 4545625"/>
              <a:gd name="connsiteX69" fmla="*/ 2428415 w 4585497"/>
              <a:gd name="connsiteY69" fmla="*/ 2789022 h 4545625"/>
              <a:gd name="connsiteX70" fmla="*/ 2444262 w 4585497"/>
              <a:gd name="connsiteY70" fmla="*/ 2767015 h 4545625"/>
              <a:gd name="connsiteX71" fmla="*/ 2454005 w 4585497"/>
              <a:gd name="connsiteY71" fmla="*/ 2758006 h 4545625"/>
              <a:gd name="connsiteX72" fmla="*/ 2457567 w 4585497"/>
              <a:gd name="connsiteY72" fmla="*/ 2753689 h 4545625"/>
              <a:gd name="connsiteX73" fmla="*/ 2467859 w 4585497"/>
              <a:gd name="connsiteY73" fmla="*/ 2745197 h 4545625"/>
              <a:gd name="connsiteX74" fmla="*/ 2500368 w 4585497"/>
              <a:gd name="connsiteY74" fmla="*/ 2715141 h 4545625"/>
              <a:gd name="connsiteX75" fmla="*/ 2707876 w 4585497"/>
              <a:gd name="connsiteY75" fmla="*/ 2637436 h 4545625"/>
              <a:gd name="connsiteX76" fmla="*/ 1880921 w 4585497"/>
              <a:gd name="connsiteY76" fmla="*/ 2636467 h 4545625"/>
              <a:gd name="connsiteX77" fmla="*/ 1926937 w 4585497"/>
              <a:gd name="connsiteY77" fmla="*/ 2644188 h 4545625"/>
              <a:gd name="connsiteX78" fmla="*/ 1931379 w 4585497"/>
              <a:gd name="connsiteY78" fmla="*/ 2644637 h 4545625"/>
              <a:gd name="connsiteX79" fmla="*/ 1933465 w 4585497"/>
              <a:gd name="connsiteY79" fmla="*/ 2645284 h 4545625"/>
              <a:gd name="connsiteX80" fmla="*/ 1954485 w 4585497"/>
              <a:gd name="connsiteY80" fmla="*/ 2648811 h 4545625"/>
              <a:gd name="connsiteX81" fmla="*/ 2002097 w 4585497"/>
              <a:gd name="connsiteY81" fmla="*/ 2666588 h 4545625"/>
              <a:gd name="connsiteX82" fmla="*/ 2004356 w 4585497"/>
              <a:gd name="connsiteY82" fmla="*/ 2667289 h 4545625"/>
              <a:gd name="connsiteX83" fmla="*/ 2005195 w 4585497"/>
              <a:gd name="connsiteY83" fmla="*/ 2667744 h 4545625"/>
              <a:gd name="connsiteX84" fmla="*/ 2024367 w 4585497"/>
              <a:gd name="connsiteY84" fmla="*/ 2674903 h 4545625"/>
              <a:gd name="connsiteX85" fmla="*/ 2088428 w 4585497"/>
              <a:gd name="connsiteY85" fmla="*/ 2714172 h 4545625"/>
              <a:gd name="connsiteX86" fmla="*/ 2127044 w 4585497"/>
              <a:gd name="connsiteY86" fmla="*/ 2749875 h 4545625"/>
              <a:gd name="connsiteX87" fmla="*/ 2127931 w 4585497"/>
              <a:gd name="connsiteY87" fmla="*/ 2750606 h 4545625"/>
              <a:gd name="connsiteX88" fmla="*/ 2128238 w 4585497"/>
              <a:gd name="connsiteY88" fmla="*/ 2750978 h 4545625"/>
              <a:gd name="connsiteX89" fmla="*/ 2144535 w 4585497"/>
              <a:gd name="connsiteY89" fmla="*/ 2766045 h 4545625"/>
              <a:gd name="connsiteX90" fmla="*/ 2171040 w 4585497"/>
              <a:gd name="connsiteY90" fmla="*/ 2802855 h 4545625"/>
              <a:gd name="connsiteX91" fmla="*/ 2175405 w 4585497"/>
              <a:gd name="connsiteY91" fmla="*/ 2808143 h 4545625"/>
              <a:gd name="connsiteX92" fmla="*/ 2177105 w 4585497"/>
              <a:gd name="connsiteY92" fmla="*/ 2811276 h 4545625"/>
              <a:gd name="connsiteX93" fmla="*/ 2190551 w 4585497"/>
              <a:gd name="connsiteY93" fmla="*/ 2829950 h 4545625"/>
              <a:gd name="connsiteX94" fmla="*/ 2206677 w 4585497"/>
              <a:gd name="connsiteY94" fmla="*/ 2865760 h 4545625"/>
              <a:gd name="connsiteX95" fmla="*/ 2211249 w 4585497"/>
              <a:gd name="connsiteY95" fmla="*/ 2874182 h 4545625"/>
              <a:gd name="connsiteX96" fmla="*/ 2212976 w 4585497"/>
              <a:gd name="connsiteY96" fmla="*/ 2879747 h 4545625"/>
              <a:gd name="connsiteX97" fmla="*/ 2222886 w 4585497"/>
              <a:gd name="connsiteY97" fmla="*/ 2901753 h 4545625"/>
              <a:gd name="connsiteX98" fmla="*/ 2231179 w 4585497"/>
              <a:gd name="connsiteY98" fmla="*/ 2938386 h 4545625"/>
              <a:gd name="connsiteX99" fmla="*/ 2233902 w 4585497"/>
              <a:gd name="connsiteY99" fmla="*/ 2947159 h 4545625"/>
              <a:gd name="connsiteX100" fmla="*/ 2234494 w 4585497"/>
              <a:gd name="connsiteY100" fmla="*/ 2953032 h 4545625"/>
              <a:gd name="connsiteX101" fmla="*/ 2239757 w 4585497"/>
              <a:gd name="connsiteY101" fmla="*/ 2976280 h 4545625"/>
              <a:gd name="connsiteX102" fmla="*/ 2240787 w 4585497"/>
              <a:gd name="connsiteY102" fmla="*/ 3015466 h 4545625"/>
              <a:gd name="connsiteX103" fmla="*/ 2241800 w 4585497"/>
              <a:gd name="connsiteY103" fmla="*/ 3025510 h 4545625"/>
              <a:gd name="connsiteX104" fmla="*/ 2241800 w 4585497"/>
              <a:gd name="connsiteY104" fmla="*/ 4153499 h 4545625"/>
              <a:gd name="connsiteX105" fmla="*/ 2233901 w 4585497"/>
              <a:gd name="connsiteY105" fmla="*/ 4231850 h 4545625"/>
              <a:gd name="connsiteX106" fmla="*/ 2220765 w 4585497"/>
              <a:gd name="connsiteY106" fmla="*/ 4274172 h 4545625"/>
              <a:gd name="connsiteX107" fmla="*/ 2219588 w 4585497"/>
              <a:gd name="connsiteY107" fmla="*/ 4279369 h 4545625"/>
              <a:gd name="connsiteX108" fmla="*/ 2218182 w 4585497"/>
              <a:gd name="connsiteY108" fmla="*/ 4282491 h 4545625"/>
              <a:gd name="connsiteX109" fmla="*/ 2211249 w 4585497"/>
              <a:gd name="connsiteY109" fmla="*/ 4304827 h 4545625"/>
              <a:gd name="connsiteX110" fmla="*/ 2192901 w 4585497"/>
              <a:gd name="connsiteY110" fmla="*/ 4338630 h 4545625"/>
              <a:gd name="connsiteX111" fmla="*/ 2187253 w 4585497"/>
              <a:gd name="connsiteY111" fmla="*/ 4351172 h 4545625"/>
              <a:gd name="connsiteX112" fmla="*/ 2182543 w 4585497"/>
              <a:gd name="connsiteY112" fmla="*/ 4357714 h 4545625"/>
              <a:gd name="connsiteX113" fmla="*/ 2175405 w 4585497"/>
              <a:gd name="connsiteY113" fmla="*/ 4370865 h 4545625"/>
              <a:gd name="connsiteX114" fmla="*/ 2157083 w 4585497"/>
              <a:gd name="connsiteY114" fmla="*/ 4393070 h 4545625"/>
              <a:gd name="connsiteX115" fmla="*/ 2141236 w 4585497"/>
              <a:gd name="connsiteY115" fmla="*/ 4415077 h 4545625"/>
              <a:gd name="connsiteX116" fmla="*/ 2131493 w 4585497"/>
              <a:gd name="connsiteY116" fmla="*/ 4424086 h 4545625"/>
              <a:gd name="connsiteX117" fmla="*/ 2127931 w 4585497"/>
              <a:gd name="connsiteY117" fmla="*/ 4428403 h 4545625"/>
              <a:gd name="connsiteX118" fmla="*/ 2117639 w 4585497"/>
              <a:gd name="connsiteY118" fmla="*/ 4436895 h 4545625"/>
              <a:gd name="connsiteX119" fmla="*/ 2085130 w 4585497"/>
              <a:gd name="connsiteY119" fmla="*/ 4466951 h 4545625"/>
              <a:gd name="connsiteX120" fmla="*/ 1656179 w 4585497"/>
              <a:gd name="connsiteY120" fmla="*/ 4493473 h 4545625"/>
              <a:gd name="connsiteX121" fmla="*/ 679312 w 4585497"/>
              <a:gd name="connsiteY121" fmla="*/ 3929479 h 4545625"/>
              <a:gd name="connsiteX122" fmla="*/ 485829 w 4585497"/>
              <a:gd name="connsiteY122" fmla="*/ 3619849 h 4545625"/>
              <a:gd name="connsiteX123" fmla="*/ 511288 w 4585497"/>
              <a:gd name="connsiteY123" fmla="*/ 3451919 h 4545625"/>
              <a:gd name="connsiteX124" fmla="*/ 527174 w 4585497"/>
              <a:gd name="connsiteY124" fmla="*/ 3418870 h 4545625"/>
              <a:gd name="connsiteX125" fmla="*/ 527564 w 4585497"/>
              <a:gd name="connsiteY125" fmla="*/ 3417828 h 4545625"/>
              <a:gd name="connsiteX126" fmla="*/ 528082 w 4585497"/>
              <a:gd name="connsiteY126" fmla="*/ 3416982 h 4545625"/>
              <a:gd name="connsiteX127" fmla="*/ 537011 w 4585497"/>
              <a:gd name="connsiteY127" fmla="*/ 3398406 h 4545625"/>
              <a:gd name="connsiteX128" fmla="*/ 553537 w 4585497"/>
              <a:gd name="connsiteY128" fmla="*/ 3375455 h 4545625"/>
              <a:gd name="connsiteX129" fmla="*/ 566833 w 4585497"/>
              <a:gd name="connsiteY129" fmla="*/ 3353767 h 4545625"/>
              <a:gd name="connsiteX130" fmla="*/ 577334 w 4585497"/>
              <a:gd name="connsiteY130" fmla="*/ 3342408 h 4545625"/>
              <a:gd name="connsiteX131" fmla="*/ 583027 w 4585497"/>
              <a:gd name="connsiteY131" fmla="*/ 3334501 h 4545625"/>
              <a:gd name="connsiteX132" fmla="*/ 594162 w 4585497"/>
              <a:gd name="connsiteY132" fmla="*/ 3324206 h 4545625"/>
              <a:gd name="connsiteX133" fmla="*/ 618706 w 4585497"/>
              <a:gd name="connsiteY133" fmla="*/ 3297660 h 4545625"/>
              <a:gd name="connsiteX134" fmla="*/ 637559 w 4585497"/>
              <a:gd name="connsiteY134" fmla="*/ 3284085 h 4545625"/>
              <a:gd name="connsiteX135" fmla="*/ 639134 w 4585497"/>
              <a:gd name="connsiteY135" fmla="*/ 3282628 h 4545625"/>
              <a:gd name="connsiteX136" fmla="*/ 642143 w 4585497"/>
              <a:gd name="connsiteY136" fmla="*/ 3280783 h 4545625"/>
              <a:gd name="connsiteX137" fmla="*/ 682611 w 4585497"/>
              <a:gd name="connsiteY137" fmla="*/ 3251643 h 4545625"/>
              <a:gd name="connsiteX138" fmla="*/ 1659477 w 4585497"/>
              <a:gd name="connsiteY138" fmla="*/ 2687650 h 4545625"/>
              <a:gd name="connsiteX139" fmla="*/ 1687136 w 4585497"/>
              <a:gd name="connsiteY139" fmla="*/ 2675194 h 4545625"/>
              <a:gd name="connsiteX140" fmla="*/ 1701699 w 4585497"/>
              <a:gd name="connsiteY140" fmla="*/ 2667289 h 4545625"/>
              <a:gd name="connsiteX141" fmla="*/ 1711322 w 4585497"/>
              <a:gd name="connsiteY141" fmla="*/ 2664303 h 4545625"/>
              <a:gd name="connsiteX142" fmla="*/ 1731281 w 4585497"/>
              <a:gd name="connsiteY142" fmla="*/ 2655314 h 4545625"/>
              <a:gd name="connsiteX143" fmla="*/ 1764504 w 4585497"/>
              <a:gd name="connsiteY143" fmla="*/ 2647793 h 4545625"/>
              <a:gd name="connsiteX144" fmla="*/ 1774676 w 4585497"/>
              <a:gd name="connsiteY144" fmla="*/ 2644637 h 4545625"/>
              <a:gd name="connsiteX145" fmla="*/ 1781485 w 4585497"/>
              <a:gd name="connsiteY145" fmla="*/ 2643950 h 4545625"/>
              <a:gd name="connsiteX146" fmla="*/ 1805807 w 4585497"/>
              <a:gd name="connsiteY146" fmla="*/ 2638445 h 4545625"/>
              <a:gd name="connsiteX147" fmla="*/ 1846804 w 4585497"/>
              <a:gd name="connsiteY147" fmla="*/ 2637365 h 4545625"/>
              <a:gd name="connsiteX148" fmla="*/ 1853028 w 4585497"/>
              <a:gd name="connsiteY148" fmla="*/ 2636737 h 4545625"/>
              <a:gd name="connsiteX149" fmla="*/ 1856674 w 4585497"/>
              <a:gd name="connsiteY149" fmla="*/ 2637105 h 4545625"/>
              <a:gd name="connsiteX150" fmla="*/ 364178 w 4585497"/>
              <a:gd name="connsiteY150" fmla="*/ 1319202 h 4545625"/>
              <a:gd name="connsiteX151" fmla="*/ 585621 w 4585497"/>
              <a:gd name="connsiteY151" fmla="*/ 1370385 h 4545625"/>
              <a:gd name="connsiteX152" fmla="*/ 1562488 w 4585497"/>
              <a:gd name="connsiteY152" fmla="*/ 1934379 h 4545625"/>
              <a:gd name="connsiteX153" fmla="*/ 1755970 w 4585497"/>
              <a:gd name="connsiteY153" fmla="*/ 2244009 h 4545625"/>
              <a:gd name="connsiteX154" fmla="*/ 1730512 w 4585497"/>
              <a:gd name="connsiteY154" fmla="*/ 2411939 h 4545625"/>
              <a:gd name="connsiteX155" fmla="*/ 1714625 w 4585497"/>
              <a:gd name="connsiteY155" fmla="*/ 2444987 h 4545625"/>
              <a:gd name="connsiteX156" fmla="*/ 1714236 w 4585497"/>
              <a:gd name="connsiteY156" fmla="*/ 2446030 h 4545625"/>
              <a:gd name="connsiteX157" fmla="*/ 1713717 w 4585497"/>
              <a:gd name="connsiteY157" fmla="*/ 2446876 h 4545625"/>
              <a:gd name="connsiteX158" fmla="*/ 1704788 w 4585497"/>
              <a:gd name="connsiteY158" fmla="*/ 2465452 h 4545625"/>
              <a:gd name="connsiteX159" fmla="*/ 1688263 w 4585497"/>
              <a:gd name="connsiteY159" fmla="*/ 2488402 h 4545625"/>
              <a:gd name="connsiteX160" fmla="*/ 1674967 w 4585497"/>
              <a:gd name="connsiteY160" fmla="*/ 2510091 h 4545625"/>
              <a:gd name="connsiteX161" fmla="*/ 1664466 w 4585497"/>
              <a:gd name="connsiteY161" fmla="*/ 2521449 h 4545625"/>
              <a:gd name="connsiteX162" fmla="*/ 1658772 w 4585497"/>
              <a:gd name="connsiteY162" fmla="*/ 2529357 h 4545625"/>
              <a:gd name="connsiteX163" fmla="*/ 1647638 w 4585497"/>
              <a:gd name="connsiteY163" fmla="*/ 2539651 h 4545625"/>
              <a:gd name="connsiteX164" fmla="*/ 1623094 w 4585497"/>
              <a:gd name="connsiteY164" fmla="*/ 2566198 h 4545625"/>
              <a:gd name="connsiteX165" fmla="*/ 1604241 w 4585497"/>
              <a:gd name="connsiteY165" fmla="*/ 2579773 h 4545625"/>
              <a:gd name="connsiteX166" fmla="*/ 1602666 w 4585497"/>
              <a:gd name="connsiteY166" fmla="*/ 2581230 h 4545625"/>
              <a:gd name="connsiteX167" fmla="*/ 1599657 w 4585497"/>
              <a:gd name="connsiteY167" fmla="*/ 2583074 h 4545625"/>
              <a:gd name="connsiteX168" fmla="*/ 1559189 w 4585497"/>
              <a:gd name="connsiteY168" fmla="*/ 2612214 h 4545625"/>
              <a:gd name="connsiteX169" fmla="*/ 582322 w 4585497"/>
              <a:gd name="connsiteY169" fmla="*/ 3176208 h 4545625"/>
              <a:gd name="connsiteX170" fmla="*/ 554664 w 4585497"/>
              <a:gd name="connsiteY170" fmla="*/ 3188664 h 4545625"/>
              <a:gd name="connsiteX171" fmla="*/ 540100 w 4585497"/>
              <a:gd name="connsiteY171" fmla="*/ 3196569 h 4545625"/>
              <a:gd name="connsiteX172" fmla="*/ 530478 w 4585497"/>
              <a:gd name="connsiteY172" fmla="*/ 3199555 h 4545625"/>
              <a:gd name="connsiteX173" fmla="*/ 510519 w 4585497"/>
              <a:gd name="connsiteY173" fmla="*/ 3208544 h 4545625"/>
              <a:gd name="connsiteX174" fmla="*/ 477295 w 4585497"/>
              <a:gd name="connsiteY174" fmla="*/ 3216064 h 4545625"/>
              <a:gd name="connsiteX175" fmla="*/ 467123 w 4585497"/>
              <a:gd name="connsiteY175" fmla="*/ 3219221 h 4545625"/>
              <a:gd name="connsiteX176" fmla="*/ 460315 w 4585497"/>
              <a:gd name="connsiteY176" fmla="*/ 3219908 h 4545625"/>
              <a:gd name="connsiteX177" fmla="*/ 435993 w 4585497"/>
              <a:gd name="connsiteY177" fmla="*/ 3225413 h 4545625"/>
              <a:gd name="connsiteX178" fmla="*/ 394995 w 4585497"/>
              <a:gd name="connsiteY178" fmla="*/ 3226493 h 4545625"/>
              <a:gd name="connsiteX179" fmla="*/ 388772 w 4585497"/>
              <a:gd name="connsiteY179" fmla="*/ 3227121 h 4545625"/>
              <a:gd name="connsiteX180" fmla="*/ 385126 w 4585497"/>
              <a:gd name="connsiteY180" fmla="*/ 3226752 h 4545625"/>
              <a:gd name="connsiteX181" fmla="*/ 360879 w 4585497"/>
              <a:gd name="connsiteY181" fmla="*/ 3227391 h 4545625"/>
              <a:gd name="connsiteX182" fmla="*/ 314863 w 4585497"/>
              <a:gd name="connsiteY182" fmla="*/ 3219669 h 4545625"/>
              <a:gd name="connsiteX183" fmla="*/ 310421 w 4585497"/>
              <a:gd name="connsiteY183" fmla="*/ 3219221 h 4545625"/>
              <a:gd name="connsiteX184" fmla="*/ 308335 w 4585497"/>
              <a:gd name="connsiteY184" fmla="*/ 3218574 h 4545625"/>
              <a:gd name="connsiteX185" fmla="*/ 287315 w 4585497"/>
              <a:gd name="connsiteY185" fmla="*/ 3215047 h 4545625"/>
              <a:gd name="connsiteX186" fmla="*/ 239702 w 4585497"/>
              <a:gd name="connsiteY186" fmla="*/ 3197269 h 4545625"/>
              <a:gd name="connsiteX187" fmla="*/ 237444 w 4585497"/>
              <a:gd name="connsiteY187" fmla="*/ 3196569 h 4545625"/>
              <a:gd name="connsiteX188" fmla="*/ 236604 w 4585497"/>
              <a:gd name="connsiteY188" fmla="*/ 3196113 h 4545625"/>
              <a:gd name="connsiteX189" fmla="*/ 217433 w 4585497"/>
              <a:gd name="connsiteY189" fmla="*/ 3188954 h 4545625"/>
              <a:gd name="connsiteX190" fmla="*/ 153371 w 4585497"/>
              <a:gd name="connsiteY190" fmla="*/ 3149685 h 4545625"/>
              <a:gd name="connsiteX191" fmla="*/ 114755 w 4585497"/>
              <a:gd name="connsiteY191" fmla="*/ 3113983 h 4545625"/>
              <a:gd name="connsiteX192" fmla="*/ 113869 w 4585497"/>
              <a:gd name="connsiteY192" fmla="*/ 3113252 h 4545625"/>
              <a:gd name="connsiteX193" fmla="*/ 113562 w 4585497"/>
              <a:gd name="connsiteY193" fmla="*/ 3112879 h 4545625"/>
              <a:gd name="connsiteX194" fmla="*/ 97265 w 4585497"/>
              <a:gd name="connsiteY194" fmla="*/ 3097812 h 4545625"/>
              <a:gd name="connsiteX195" fmla="*/ 70760 w 4585497"/>
              <a:gd name="connsiteY195" fmla="*/ 3061002 h 4545625"/>
              <a:gd name="connsiteX196" fmla="*/ 66395 w 4585497"/>
              <a:gd name="connsiteY196" fmla="*/ 3055714 h 4545625"/>
              <a:gd name="connsiteX197" fmla="*/ 64695 w 4585497"/>
              <a:gd name="connsiteY197" fmla="*/ 3052581 h 4545625"/>
              <a:gd name="connsiteX198" fmla="*/ 51249 w 4585497"/>
              <a:gd name="connsiteY198" fmla="*/ 3033907 h 4545625"/>
              <a:gd name="connsiteX199" fmla="*/ 35123 w 4585497"/>
              <a:gd name="connsiteY199" fmla="*/ 2998098 h 4545625"/>
              <a:gd name="connsiteX200" fmla="*/ 30551 w 4585497"/>
              <a:gd name="connsiteY200" fmla="*/ 2989676 h 4545625"/>
              <a:gd name="connsiteX201" fmla="*/ 28824 w 4585497"/>
              <a:gd name="connsiteY201" fmla="*/ 2984111 h 4545625"/>
              <a:gd name="connsiteX202" fmla="*/ 18914 w 4585497"/>
              <a:gd name="connsiteY202" fmla="*/ 2962105 h 4545625"/>
              <a:gd name="connsiteX203" fmla="*/ 10621 w 4585497"/>
              <a:gd name="connsiteY203" fmla="*/ 2925472 h 4545625"/>
              <a:gd name="connsiteX204" fmla="*/ 7898 w 4585497"/>
              <a:gd name="connsiteY204" fmla="*/ 2916699 h 4545625"/>
              <a:gd name="connsiteX205" fmla="*/ 7306 w 4585497"/>
              <a:gd name="connsiteY205" fmla="*/ 2910826 h 4545625"/>
              <a:gd name="connsiteX206" fmla="*/ 2043 w 4585497"/>
              <a:gd name="connsiteY206" fmla="*/ 2887578 h 4545625"/>
              <a:gd name="connsiteX207" fmla="*/ 1012 w 4585497"/>
              <a:gd name="connsiteY207" fmla="*/ 2848392 h 4545625"/>
              <a:gd name="connsiteX208" fmla="*/ 0 w 4585497"/>
              <a:gd name="connsiteY208" fmla="*/ 2838347 h 4545625"/>
              <a:gd name="connsiteX209" fmla="*/ 0 w 4585497"/>
              <a:gd name="connsiteY209" fmla="*/ 1710359 h 4545625"/>
              <a:gd name="connsiteX210" fmla="*/ 7898 w 4585497"/>
              <a:gd name="connsiteY210" fmla="*/ 1632008 h 4545625"/>
              <a:gd name="connsiteX211" fmla="*/ 21035 w 4585497"/>
              <a:gd name="connsiteY211" fmla="*/ 1589686 h 4545625"/>
              <a:gd name="connsiteX212" fmla="*/ 22212 w 4585497"/>
              <a:gd name="connsiteY212" fmla="*/ 1584489 h 4545625"/>
              <a:gd name="connsiteX213" fmla="*/ 23618 w 4585497"/>
              <a:gd name="connsiteY213" fmla="*/ 1581367 h 4545625"/>
              <a:gd name="connsiteX214" fmla="*/ 30551 w 4585497"/>
              <a:gd name="connsiteY214" fmla="*/ 1559031 h 4545625"/>
              <a:gd name="connsiteX215" fmla="*/ 48899 w 4585497"/>
              <a:gd name="connsiteY215" fmla="*/ 1525228 h 4545625"/>
              <a:gd name="connsiteX216" fmla="*/ 54547 w 4585497"/>
              <a:gd name="connsiteY216" fmla="*/ 1512686 h 4545625"/>
              <a:gd name="connsiteX217" fmla="*/ 59257 w 4585497"/>
              <a:gd name="connsiteY217" fmla="*/ 1506144 h 4545625"/>
              <a:gd name="connsiteX218" fmla="*/ 66395 w 4585497"/>
              <a:gd name="connsiteY218" fmla="*/ 1492993 h 4545625"/>
              <a:gd name="connsiteX219" fmla="*/ 84717 w 4585497"/>
              <a:gd name="connsiteY219" fmla="*/ 1470788 h 4545625"/>
              <a:gd name="connsiteX220" fmla="*/ 100564 w 4585497"/>
              <a:gd name="connsiteY220" fmla="*/ 1448781 h 4545625"/>
              <a:gd name="connsiteX221" fmla="*/ 110307 w 4585497"/>
              <a:gd name="connsiteY221" fmla="*/ 1439772 h 4545625"/>
              <a:gd name="connsiteX222" fmla="*/ 113869 w 4585497"/>
              <a:gd name="connsiteY222" fmla="*/ 1435455 h 4545625"/>
              <a:gd name="connsiteX223" fmla="*/ 124161 w 4585497"/>
              <a:gd name="connsiteY223" fmla="*/ 1426963 h 4545625"/>
              <a:gd name="connsiteX224" fmla="*/ 156670 w 4585497"/>
              <a:gd name="connsiteY224" fmla="*/ 1396907 h 4545625"/>
              <a:gd name="connsiteX225" fmla="*/ 364178 w 4585497"/>
              <a:gd name="connsiteY225" fmla="*/ 1319202 h 4545625"/>
              <a:gd name="connsiteX226" fmla="*/ 4224618 w 4585497"/>
              <a:gd name="connsiteY226" fmla="*/ 1318235 h 4545625"/>
              <a:gd name="connsiteX227" fmla="*/ 4270634 w 4585497"/>
              <a:gd name="connsiteY227" fmla="*/ 1325956 h 4545625"/>
              <a:gd name="connsiteX228" fmla="*/ 4275076 w 4585497"/>
              <a:gd name="connsiteY228" fmla="*/ 1326405 h 4545625"/>
              <a:gd name="connsiteX229" fmla="*/ 4277162 w 4585497"/>
              <a:gd name="connsiteY229" fmla="*/ 1327052 h 4545625"/>
              <a:gd name="connsiteX230" fmla="*/ 4298182 w 4585497"/>
              <a:gd name="connsiteY230" fmla="*/ 1330579 h 4545625"/>
              <a:gd name="connsiteX231" fmla="*/ 4345794 w 4585497"/>
              <a:gd name="connsiteY231" fmla="*/ 1348356 h 4545625"/>
              <a:gd name="connsiteX232" fmla="*/ 4348053 w 4585497"/>
              <a:gd name="connsiteY232" fmla="*/ 1349057 h 4545625"/>
              <a:gd name="connsiteX233" fmla="*/ 4348892 w 4585497"/>
              <a:gd name="connsiteY233" fmla="*/ 1349512 h 4545625"/>
              <a:gd name="connsiteX234" fmla="*/ 4368064 w 4585497"/>
              <a:gd name="connsiteY234" fmla="*/ 1356671 h 4545625"/>
              <a:gd name="connsiteX235" fmla="*/ 4432125 w 4585497"/>
              <a:gd name="connsiteY235" fmla="*/ 1395940 h 4545625"/>
              <a:gd name="connsiteX236" fmla="*/ 4470741 w 4585497"/>
              <a:gd name="connsiteY236" fmla="*/ 1431643 h 4545625"/>
              <a:gd name="connsiteX237" fmla="*/ 4471628 w 4585497"/>
              <a:gd name="connsiteY237" fmla="*/ 1432374 h 4545625"/>
              <a:gd name="connsiteX238" fmla="*/ 4471935 w 4585497"/>
              <a:gd name="connsiteY238" fmla="*/ 1432746 h 4545625"/>
              <a:gd name="connsiteX239" fmla="*/ 4488232 w 4585497"/>
              <a:gd name="connsiteY239" fmla="*/ 1447813 h 4545625"/>
              <a:gd name="connsiteX240" fmla="*/ 4514737 w 4585497"/>
              <a:gd name="connsiteY240" fmla="*/ 1484623 h 4545625"/>
              <a:gd name="connsiteX241" fmla="*/ 4519101 w 4585497"/>
              <a:gd name="connsiteY241" fmla="*/ 1489911 h 4545625"/>
              <a:gd name="connsiteX242" fmla="*/ 4520802 w 4585497"/>
              <a:gd name="connsiteY242" fmla="*/ 1493044 h 4545625"/>
              <a:gd name="connsiteX243" fmla="*/ 4534248 w 4585497"/>
              <a:gd name="connsiteY243" fmla="*/ 1511718 h 4545625"/>
              <a:gd name="connsiteX244" fmla="*/ 4550374 w 4585497"/>
              <a:gd name="connsiteY244" fmla="*/ 1547528 h 4545625"/>
              <a:gd name="connsiteX245" fmla="*/ 4554946 w 4585497"/>
              <a:gd name="connsiteY245" fmla="*/ 1555950 h 4545625"/>
              <a:gd name="connsiteX246" fmla="*/ 4556673 w 4585497"/>
              <a:gd name="connsiteY246" fmla="*/ 1561515 h 4545625"/>
              <a:gd name="connsiteX247" fmla="*/ 4566583 w 4585497"/>
              <a:gd name="connsiteY247" fmla="*/ 1583521 h 4545625"/>
              <a:gd name="connsiteX248" fmla="*/ 4574876 w 4585497"/>
              <a:gd name="connsiteY248" fmla="*/ 1620154 h 4545625"/>
              <a:gd name="connsiteX249" fmla="*/ 4577599 w 4585497"/>
              <a:gd name="connsiteY249" fmla="*/ 1628927 h 4545625"/>
              <a:gd name="connsiteX250" fmla="*/ 4578191 w 4585497"/>
              <a:gd name="connsiteY250" fmla="*/ 1634800 h 4545625"/>
              <a:gd name="connsiteX251" fmla="*/ 4583454 w 4585497"/>
              <a:gd name="connsiteY251" fmla="*/ 1658048 h 4545625"/>
              <a:gd name="connsiteX252" fmla="*/ 4584485 w 4585497"/>
              <a:gd name="connsiteY252" fmla="*/ 1697234 h 4545625"/>
              <a:gd name="connsiteX253" fmla="*/ 4585497 w 4585497"/>
              <a:gd name="connsiteY253" fmla="*/ 1707278 h 4545625"/>
              <a:gd name="connsiteX254" fmla="*/ 4585497 w 4585497"/>
              <a:gd name="connsiteY254" fmla="*/ 2835267 h 4545625"/>
              <a:gd name="connsiteX255" fmla="*/ 4577598 w 4585497"/>
              <a:gd name="connsiteY255" fmla="*/ 2913618 h 4545625"/>
              <a:gd name="connsiteX256" fmla="*/ 4564461 w 4585497"/>
              <a:gd name="connsiteY256" fmla="*/ 2955940 h 4545625"/>
              <a:gd name="connsiteX257" fmla="*/ 4563285 w 4585497"/>
              <a:gd name="connsiteY257" fmla="*/ 2961136 h 4545625"/>
              <a:gd name="connsiteX258" fmla="*/ 4561879 w 4585497"/>
              <a:gd name="connsiteY258" fmla="*/ 2964259 h 4545625"/>
              <a:gd name="connsiteX259" fmla="*/ 4554946 w 4585497"/>
              <a:gd name="connsiteY259" fmla="*/ 2986594 h 4545625"/>
              <a:gd name="connsiteX260" fmla="*/ 4536598 w 4585497"/>
              <a:gd name="connsiteY260" fmla="*/ 3020397 h 4545625"/>
              <a:gd name="connsiteX261" fmla="*/ 4530950 w 4585497"/>
              <a:gd name="connsiteY261" fmla="*/ 3032940 h 4545625"/>
              <a:gd name="connsiteX262" fmla="*/ 4526240 w 4585497"/>
              <a:gd name="connsiteY262" fmla="*/ 3039481 h 4545625"/>
              <a:gd name="connsiteX263" fmla="*/ 4519101 w 4585497"/>
              <a:gd name="connsiteY263" fmla="*/ 3052633 h 4545625"/>
              <a:gd name="connsiteX264" fmla="*/ 4500780 w 4585497"/>
              <a:gd name="connsiteY264" fmla="*/ 3074838 h 4545625"/>
              <a:gd name="connsiteX265" fmla="*/ 4484933 w 4585497"/>
              <a:gd name="connsiteY265" fmla="*/ 3096845 h 4545625"/>
              <a:gd name="connsiteX266" fmla="*/ 4475190 w 4585497"/>
              <a:gd name="connsiteY266" fmla="*/ 3105854 h 4545625"/>
              <a:gd name="connsiteX267" fmla="*/ 4471628 w 4585497"/>
              <a:gd name="connsiteY267" fmla="*/ 3110170 h 4545625"/>
              <a:gd name="connsiteX268" fmla="*/ 4461336 w 4585497"/>
              <a:gd name="connsiteY268" fmla="*/ 3118663 h 4545625"/>
              <a:gd name="connsiteX269" fmla="*/ 4428827 w 4585497"/>
              <a:gd name="connsiteY269" fmla="*/ 3148718 h 4545625"/>
              <a:gd name="connsiteX270" fmla="*/ 3999876 w 4585497"/>
              <a:gd name="connsiteY270" fmla="*/ 3175240 h 4545625"/>
              <a:gd name="connsiteX271" fmla="*/ 3023009 w 4585497"/>
              <a:gd name="connsiteY271" fmla="*/ 2611247 h 4545625"/>
              <a:gd name="connsiteX272" fmla="*/ 2829526 w 4585497"/>
              <a:gd name="connsiteY272" fmla="*/ 2301617 h 4545625"/>
              <a:gd name="connsiteX273" fmla="*/ 2854985 w 4585497"/>
              <a:gd name="connsiteY273" fmla="*/ 2133687 h 4545625"/>
              <a:gd name="connsiteX274" fmla="*/ 2870871 w 4585497"/>
              <a:gd name="connsiteY274" fmla="*/ 2100638 h 4545625"/>
              <a:gd name="connsiteX275" fmla="*/ 2871261 w 4585497"/>
              <a:gd name="connsiteY275" fmla="*/ 2099596 h 4545625"/>
              <a:gd name="connsiteX276" fmla="*/ 2871779 w 4585497"/>
              <a:gd name="connsiteY276" fmla="*/ 2098750 h 4545625"/>
              <a:gd name="connsiteX277" fmla="*/ 2880709 w 4585497"/>
              <a:gd name="connsiteY277" fmla="*/ 2080174 h 4545625"/>
              <a:gd name="connsiteX278" fmla="*/ 2897234 w 4585497"/>
              <a:gd name="connsiteY278" fmla="*/ 2057223 h 4545625"/>
              <a:gd name="connsiteX279" fmla="*/ 2910530 w 4585497"/>
              <a:gd name="connsiteY279" fmla="*/ 2035535 h 4545625"/>
              <a:gd name="connsiteX280" fmla="*/ 2921031 w 4585497"/>
              <a:gd name="connsiteY280" fmla="*/ 2024176 h 4545625"/>
              <a:gd name="connsiteX281" fmla="*/ 2926724 w 4585497"/>
              <a:gd name="connsiteY281" fmla="*/ 2016269 h 4545625"/>
              <a:gd name="connsiteX282" fmla="*/ 2937859 w 4585497"/>
              <a:gd name="connsiteY282" fmla="*/ 2005974 h 4545625"/>
              <a:gd name="connsiteX283" fmla="*/ 2962403 w 4585497"/>
              <a:gd name="connsiteY283" fmla="*/ 1979428 h 4545625"/>
              <a:gd name="connsiteX284" fmla="*/ 2981256 w 4585497"/>
              <a:gd name="connsiteY284" fmla="*/ 1965853 h 4545625"/>
              <a:gd name="connsiteX285" fmla="*/ 2982831 w 4585497"/>
              <a:gd name="connsiteY285" fmla="*/ 1964396 h 4545625"/>
              <a:gd name="connsiteX286" fmla="*/ 2985840 w 4585497"/>
              <a:gd name="connsiteY286" fmla="*/ 1962551 h 4545625"/>
              <a:gd name="connsiteX287" fmla="*/ 3026308 w 4585497"/>
              <a:gd name="connsiteY287" fmla="*/ 1933411 h 4545625"/>
              <a:gd name="connsiteX288" fmla="*/ 4003175 w 4585497"/>
              <a:gd name="connsiteY288" fmla="*/ 1369418 h 4545625"/>
              <a:gd name="connsiteX289" fmla="*/ 4030833 w 4585497"/>
              <a:gd name="connsiteY289" fmla="*/ 1356962 h 4545625"/>
              <a:gd name="connsiteX290" fmla="*/ 4045397 w 4585497"/>
              <a:gd name="connsiteY290" fmla="*/ 1349057 h 4545625"/>
              <a:gd name="connsiteX291" fmla="*/ 4055019 w 4585497"/>
              <a:gd name="connsiteY291" fmla="*/ 1346071 h 4545625"/>
              <a:gd name="connsiteX292" fmla="*/ 4074978 w 4585497"/>
              <a:gd name="connsiteY292" fmla="*/ 1337082 h 4545625"/>
              <a:gd name="connsiteX293" fmla="*/ 4108202 w 4585497"/>
              <a:gd name="connsiteY293" fmla="*/ 1329561 h 4545625"/>
              <a:gd name="connsiteX294" fmla="*/ 4118374 w 4585497"/>
              <a:gd name="connsiteY294" fmla="*/ 1326405 h 4545625"/>
              <a:gd name="connsiteX295" fmla="*/ 4125182 w 4585497"/>
              <a:gd name="connsiteY295" fmla="*/ 1325718 h 4545625"/>
              <a:gd name="connsiteX296" fmla="*/ 4149504 w 4585497"/>
              <a:gd name="connsiteY296" fmla="*/ 1320213 h 4545625"/>
              <a:gd name="connsiteX297" fmla="*/ 4190501 w 4585497"/>
              <a:gd name="connsiteY297" fmla="*/ 1319133 h 4545625"/>
              <a:gd name="connsiteX298" fmla="*/ 4196725 w 4585497"/>
              <a:gd name="connsiteY298" fmla="*/ 1318505 h 4545625"/>
              <a:gd name="connsiteX299" fmla="*/ 4200371 w 4585497"/>
              <a:gd name="connsiteY299" fmla="*/ 1318873 h 4545625"/>
              <a:gd name="connsiteX300" fmla="*/ 2707875 w 4585497"/>
              <a:gd name="connsiteY300" fmla="*/ 970 h 4545625"/>
              <a:gd name="connsiteX301" fmla="*/ 2929318 w 4585497"/>
              <a:gd name="connsiteY301" fmla="*/ 52152 h 4545625"/>
              <a:gd name="connsiteX302" fmla="*/ 3906185 w 4585497"/>
              <a:gd name="connsiteY302" fmla="*/ 616146 h 4545625"/>
              <a:gd name="connsiteX303" fmla="*/ 4099668 w 4585497"/>
              <a:gd name="connsiteY303" fmla="*/ 925776 h 4545625"/>
              <a:gd name="connsiteX304" fmla="*/ 4074209 w 4585497"/>
              <a:gd name="connsiteY304" fmla="*/ 1093706 h 4545625"/>
              <a:gd name="connsiteX305" fmla="*/ 4058323 w 4585497"/>
              <a:gd name="connsiteY305" fmla="*/ 1126754 h 4545625"/>
              <a:gd name="connsiteX306" fmla="*/ 4057933 w 4585497"/>
              <a:gd name="connsiteY306" fmla="*/ 1127797 h 4545625"/>
              <a:gd name="connsiteX307" fmla="*/ 4057415 w 4585497"/>
              <a:gd name="connsiteY307" fmla="*/ 1128643 h 4545625"/>
              <a:gd name="connsiteX308" fmla="*/ 4048485 w 4585497"/>
              <a:gd name="connsiteY308" fmla="*/ 1147219 h 4545625"/>
              <a:gd name="connsiteX309" fmla="*/ 4031960 w 4585497"/>
              <a:gd name="connsiteY309" fmla="*/ 1170169 h 4545625"/>
              <a:gd name="connsiteX310" fmla="*/ 4018664 w 4585497"/>
              <a:gd name="connsiteY310" fmla="*/ 1191858 h 4545625"/>
              <a:gd name="connsiteX311" fmla="*/ 4008163 w 4585497"/>
              <a:gd name="connsiteY311" fmla="*/ 1203216 h 4545625"/>
              <a:gd name="connsiteX312" fmla="*/ 4002470 w 4585497"/>
              <a:gd name="connsiteY312" fmla="*/ 1211124 h 4545625"/>
              <a:gd name="connsiteX313" fmla="*/ 3991335 w 4585497"/>
              <a:gd name="connsiteY313" fmla="*/ 1221418 h 4545625"/>
              <a:gd name="connsiteX314" fmla="*/ 3966791 w 4585497"/>
              <a:gd name="connsiteY314" fmla="*/ 1247965 h 4545625"/>
              <a:gd name="connsiteX315" fmla="*/ 3947938 w 4585497"/>
              <a:gd name="connsiteY315" fmla="*/ 1261540 h 4545625"/>
              <a:gd name="connsiteX316" fmla="*/ 3946363 w 4585497"/>
              <a:gd name="connsiteY316" fmla="*/ 1262997 h 4545625"/>
              <a:gd name="connsiteX317" fmla="*/ 3943354 w 4585497"/>
              <a:gd name="connsiteY317" fmla="*/ 1264841 h 4545625"/>
              <a:gd name="connsiteX318" fmla="*/ 3902886 w 4585497"/>
              <a:gd name="connsiteY318" fmla="*/ 1293981 h 4545625"/>
              <a:gd name="connsiteX319" fmla="*/ 2926019 w 4585497"/>
              <a:gd name="connsiteY319" fmla="*/ 1857975 h 4545625"/>
              <a:gd name="connsiteX320" fmla="*/ 2898361 w 4585497"/>
              <a:gd name="connsiteY320" fmla="*/ 1870431 h 4545625"/>
              <a:gd name="connsiteX321" fmla="*/ 2883797 w 4585497"/>
              <a:gd name="connsiteY321" fmla="*/ 1878336 h 4545625"/>
              <a:gd name="connsiteX322" fmla="*/ 2874175 w 4585497"/>
              <a:gd name="connsiteY322" fmla="*/ 1881322 h 4545625"/>
              <a:gd name="connsiteX323" fmla="*/ 2854216 w 4585497"/>
              <a:gd name="connsiteY323" fmla="*/ 1890311 h 4545625"/>
              <a:gd name="connsiteX324" fmla="*/ 2820992 w 4585497"/>
              <a:gd name="connsiteY324" fmla="*/ 1897831 h 4545625"/>
              <a:gd name="connsiteX325" fmla="*/ 2810820 w 4585497"/>
              <a:gd name="connsiteY325" fmla="*/ 1900988 h 4545625"/>
              <a:gd name="connsiteX326" fmla="*/ 2804012 w 4585497"/>
              <a:gd name="connsiteY326" fmla="*/ 1901675 h 4545625"/>
              <a:gd name="connsiteX327" fmla="*/ 2779690 w 4585497"/>
              <a:gd name="connsiteY327" fmla="*/ 1907180 h 4545625"/>
              <a:gd name="connsiteX328" fmla="*/ 2738693 w 4585497"/>
              <a:gd name="connsiteY328" fmla="*/ 1908260 h 4545625"/>
              <a:gd name="connsiteX329" fmla="*/ 2732469 w 4585497"/>
              <a:gd name="connsiteY329" fmla="*/ 1908888 h 4545625"/>
              <a:gd name="connsiteX330" fmla="*/ 2728823 w 4585497"/>
              <a:gd name="connsiteY330" fmla="*/ 1908519 h 4545625"/>
              <a:gd name="connsiteX331" fmla="*/ 2704576 w 4585497"/>
              <a:gd name="connsiteY331" fmla="*/ 1909158 h 4545625"/>
              <a:gd name="connsiteX332" fmla="*/ 2658560 w 4585497"/>
              <a:gd name="connsiteY332" fmla="*/ 1901436 h 4545625"/>
              <a:gd name="connsiteX333" fmla="*/ 2654118 w 4585497"/>
              <a:gd name="connsiteY333" fmla="*/ 1900988 h 4545625"/>
              <a:gd name="connsiteX334" fmla="*/ 2652032 w 4585497"/>
              <a:gd name="connsiteY334" fmla="*/ 1900341 h 4545625"/>
              <a:gd name="connsiteX335" fmla="*/ 2631012 w 4585497"/>
              <a:gd name="connsiteY335" fmla="*/ 1896814 h 4545625"/>
              <a:gd name="connsiteX336" fmla="*/ 2583400 w 4585497"/>
              <a:gd name="connsiteY336" fmla="*/ 1879036 h 4545625"/>
              <a:gd name="connsiteX337" fmla="*/ 2581141 w 4585497"/>
              <a:gd name="connsiteY337" fmla="*/ 1878336 h 4545625"/>
              <a:gd name="connsiteX338" fmla="*/ 2580302 w 4585497"/>
              <a:gd name="connsiteY338" fmla="*/ 1877880 h 4545625"/>
              <a:gd name="connsiteX339" fmla="*/ 2561130 w 4585497"/>
              <a:gd name="connsiteY339" fmla="*/ 1870721 h 4545625"/>
              <a:gd name="connsiteX340" fmla="*/ 2497069 w 4585497"/>
              <a:gd name="connsiteY340" fmla="*/ 1831452 h 4545625"/>
              <a:gd name="connsiteX341" fmla="*/ 2458453 w 4585497"/>
              <a:gd name="connsiteY341" fmla="*/ 1795750 h 4545625"/>
              <a:gd name="connsiteX342" fmla="*/ 2457566 w 4585497"/>
              <a:gd name="connsiteY342" fmla="*/ 1795019 h 4545625"/>
              <a:gd name="connsiteX343" fmla="*/ 2457259 w 4585497"/>
              <a:gd name="connsiteY343" fmla="*/ 1794646 h 4545625"/>
              <a:gd name="connsiteX344" fmla="*/ 2440962 w 4585497"/>
              <a:gd name="connsiteY344" fmla="*/ 1779579 h 4545625"/>
              <a:gd name="connsiteX345" fmla="*/ 2414457 w 4585497"/>
              <a:gd name="connsiteY345" fmla="*/ 1742769 h 4545625"/>
              <a:gd name="connsiteX346" fmla="*/ 2410093 w 4585497"/>
              <a:gd name="connsiteY346" fmla="*/ 1737481 h 4545625"/>
              <a:gd name="connsiteX347" fmla="*/ 2408392 w 4585497"/>
              <a:gd name="connsiteY347" fmla="*/ 1734348 h 4545625"/>
              <a:gd name="connsiteX348" fmla="*/ 2394946 w 4585497"/>
              <a:gd name="connsiteY348" fmla="*/ 1715674 h 4545625"/>
              <a:gd name="connsiteX349" fmla="*/ 2378820 w 4585497"/>
              <a:gd name="connsiteY349" fmla="*/ 1679865 h 4545625"/>
              <a:gd name="connsiteX350" fmla="*/ 2374248 w 4585497"/>
              <a:gd name="connsiteY350" fmla="*/ 1671443 h 4545625"/>
              <a:gd name="connsiteX351" fmla="*/ 2372521 w 4585497"/>
              <a:gd name="connsiteY351" fmla="*/ 1665878 h 4545625"/>
              <a:gd name="connsiteX352" fmla="*/ 2362611 w 4585497"/>
              <a:gd name="connsiteY352" fmla="*/ 1643872 h 4545625"/>
              <a:gd name="connsiteX353" fmla="*/ 2354318 w 4585497"/>
              <a:gd name="connsiteY353" fmla="*/ 1607239 h 4545625"/>
              <a:gd name="connsiteX354" fmla="*/ 2351595 w 4585497"/>
              <a:gd name="connsiteY354" fmla="*/ 1598466 h 4545625"/>
              <a:gd name="connsiteX355" fmla="*/ 2351003 w 4585497"/>
              <a:gd name="connsiteY355" fmla="*/ 1592593 h 4545625"/>
              <a:gd name="connsiteX356" fmla="*/ 2345740 w 4585497"/>
              <a:gd name="connsiteY356" fmla="*/ 1569345 h 4545625"/>
              <a:gd name="connsiteX357" fmla="*/ 2344709 w 4585497"/>
              <a:gd name="connsiteY357" fmla="*/ 1530159 h 4545625"/>
              <a:gd name="connsiteX358" fmla="*/ 2343697 w 4585497"/>
              <a:gd name="connsiteY358" fmla="*/ 1520114 h 4545625"/>
              <a:gd name="connsiteX359" fmla="*/ 2343697 w 4585497"/>
              <a:gd name="connsiteY359" fmla="*/ 392126 h 4545625"/>
              <a:gd name="connsiteX360" fmla="*/ 2351596 w 4585497"/>
              <a:gd name="connsiteY360" fmla="*/ 313775 h 4545625"/>
              <a:gd name="connsiteX361" fmla="*/ 2364733 w 4585497"/>
              <a:gd name="connsiteY361" fmla="*/ 271453 h 4545625"/>
              <a:gd name="connsiteX362" fmla="*/ 2365909 w 4585497"/>
              <a:gd name="connsiteY362" fmla="*/ 266257 h 4545625"/>
              <a:gd name="connsiteX363" fmla="*/ 2367315 w 4585497"/>
              <a:gd name="connsiteY363" fmla="*/ 263134 h 4545625"/>
              <a:gd name="connsiteX364" fmla="*/ 2374248 w 4585497"/>
              <a:gd name="connsiteY364" fmla="*/ 240799 h 4545625"/>
              <a:gd name="connsiteX365" fmla="*/ 2392596 w 4585497"/>
              <a:gd name="connsiteY365" fmla="*/ 206996 h 4545625"/>
              <a:gd name="connsiteX366" fmla="*/ 2398244 w 4585497"/>
              <a:gd name="connsiteY366" fmla="*/ 194453 h 4545625"/>
              <a:gd name="connsiteX367" fmla="*/ 2402954 w 4585497"/>
              <a:gd name="connsiteY367" fmla="*/ 187912 h 4545625"/>
              <a:gd name="connsiteX368" fmla="*/ 2410093 w 4585497"/>
              <a:gd name="connsiteY368" fmla="*/ 174760 h 4545625"/>
              <a:gd name="connsiteX369" fmla="*/ 2428414 w 4585497"/>
              <a:gd name="connsiteY369" fmla="*/ 152555 h 4545625"/>
              <a:gd name="connsiteX370" fmla="*/ 2444261 w 4585497"/>
              <a:gd name="connsiteY370" fmla="*/ 130548 h 4545625"/>
              <a:gd name="connsiteX371" fmla="*/ 2454004 w 4585497"/>
              <a:gd name="connsiteY371" fmla="*/ 121539 h 4545625"/>
              <a:gd name="connsiteX372" fmla="*/ 2457566 w 4585497"/>
              <a:gd name="connsiteY372" fmla="*/ 117223 h 4545625"/>
              <a:gd name="connsiteX373" fmla="*/ 2467858 w 4585497"/>
              <a:gd name="connsiteY373" fmla="*/ 108730 h 4545625"/>
              <a:gd name="connsiteX374" fmla="*/ 2500367 w 4585497"/>
              <a:gd name="connsiteY374" fmla="*/ 78674 h 4545625"/>
              <a:gd name="connsiteX375" fmla="*/ 2707875 w 4585497"/>
              <a:gd name="connsiteY375" fmla="*/ 970 h 4545625"/>
              <a:gd name="connsiteX376" fmla="*/ 1880920 w 4585497"/>
              <a:gd name="connsiteY376" fmla="*/ 0 h 4545625"/>
              <a:gd name="connsiteX377" fmla="*/ 1926936 w 4585497"/>
              <a:gd name="connsiteY377" fmla="*/ 7721 h 4545625"/>
              <a:gd name="connsiteX378" fmla="*/ 1931378 w 4585497"/>
              <a:gd name="connsiteY378" fmla="*/ 8170 h 4545625"/>
              <a:gd name="connsiteX379" fmla="*/ 1933464 w 4585497"/>
              <a:gd name="connsiteY379" fmla="*/ 8817 h 4545625"/>
              <a:gd name="connsiteX380" fmla="*/ 1954484 w 4585497"/>
              <a:gd name="connsiteY380" fmla="*/ 12344 h 4545625"/>
              <a:gd name="connsiteX381" fmla="*/ 2002096 w 4585497"/>
              <a:gd name="connsiteY381" fmla="*/ 30121 h 4545625"/>
              <a:gd name="connsiteX382" fmla="*/ 2004355 w 4585497"/>
              <a:gd name="connsiteY382" fmla="*/ 30822 h 4545625"/>
              <a:gd name="connsiteX383" fmla="*/ 2005194 w 4585497"/>
              <a:gd name="connsiteY383" fmla="*/ 31278 h 4545625"/>
              <a:gd name="connsiteX384" fmla="*/ 2024366 w 4585497"/>
              <a:gd name="connsiteY384" fmla="*/ 38437 h 4545625"/>
              <a:gd name="connsiteX385" fmla="*/ 2088427 w 4585497"/>
              <a:gd name="connsiteY385" fmla="*/ 77706 h 4545625"/>
              <a:gd name="connsiteX386" fmla="*/ 2127043 w 4585497"/>
              <a:gd name="connsiteY386" fmla="*/ 113408 h 4545625"/>
              <a:gd name="connsiteX387" fmla="*/ 2127930 w 4585497"/>
              <a:gd name="connsiteY387" fmla="*/ 114139 h 4545625"/>
              <a:gd name="connsiteX388" fmla="*/ 2128237 w 4585497"/>
              <a:gd name="connsiteY388" fmla="*/ 114511 h 4545625"/>
              <a:gd name="connsiteX389" fmla="*/ 2144534 w 4585497"/>
              <a:gd name="connsiteY389" fmla="*/ 129579 h 4545625"/>
              <a:gd name="connsiteX390" fmla="*/ 2171039 w 4585497"/>
              <a:gd name="connsiteY390" fmla="*/ 166389 h 4545625"/>
              <a:gd name="connsiteX391" fmla="*/ 2175403 w 4585497"/>
              <a:gd name="connsiteY391" fmla="*/ 171677 h 4545625"/>
              <a:gd name="connsiteX392" fmla="*/ 2177104 w 4585497"/>
              <a:gd name="connsiteY392" fmla="*/ 174810 h 4545625"/>
              <a:gd name="connsiteX393" fmla="*/ 2190550 w 4585497"/>
              <a:gd name="connsiteY393" fmla="*/ 193484 h 4545625"/>
              <a:gd name="connsiteX394" fmla="*/ 2206676 w 4585497"/>
              <a:gd name="connsiteY394" fmla="*/ 229293 h 4545625"/>
              <a:gd name="connsiteX395" fmla="*/ 2211248 w 4585497"/>
              <a:gd name="connsiteY395" fmla="*/ 237715 h 4545625"/>
              <a:gd name="connsiteX396" fmla="*/ 2212975 w 4585497"/>
              <a:gd name="connsiteY396" fmla="*/ 243280 h 4545625"/>
              <a:gd name="connsiteX397" fmla="*/ 2222885 w 4585497"/>
              <a:gd name="connsiteY397" fmla="*/ 265286 h 4545625"/>
              <a:gd name="connsiteX398" fmla="*/ 2231178 w 4585497"/>
              <a:gd name="connsiteY398" fmla="*/ 301919 h 4545625"/>
              <a:gd name="connsiteX399" fmla="*/ 2233901 w 4585497"/>
              <a:gd name="connsiteY399" fmla="*/ 310692 h 4545625"/>
              <a:gd name="connsiteX400" fmla="*/ 2234493 w 4585497"/>
              <a:gd name="connsiteY400" fmla="*/ 316565 h 4545625"/>
              <a:gd name="connsiteX401" fmla="*/ 2239756 w 4585497"/>
              <a:gd name="connsiteY401" fmla="*/ 339813 h 4545625"/>
              <a:gd name="connsiteX402" fmla="*/ 2240787 w 4585497"/>
              <a:gd name="connsiteY402" fmla="*/ 378999 h 4545625"/>
              <a:gd name="connsiteX403" fmla="*/ 2241799 w 4585497"/>
              <a:gd name="connsiteY403" fmla="*/ 389044 h 4545625"/>
              <a:gd name="connsiteX404" fmla="*/ 2241799 w 4585497"/>
              <a:gd name="connsiteY404" fmla="*/ 1517032 h 4545625"/>
              <a:gd name="connsiteX405" fmla="*/ 2233900 w 4585497"/>
              <a:gd name="connsiteY405" fmla="*/ 1595383 h 4545625"/>
              <a:gd name="connsiteX406" fmla="*/ 2220763 w 4585497"/>
              <a:gd name="connsiteY406" fmla="*/ 1637705 h 4545625"/>
              <a:gd name="connsiteX407" fmla="*/ 2219587 w 4585497"/>
              <a:gd name="connsiteY407" fmla="*/ 1642901 h 4545625"/>
              <a:gd name="connsiteX408" fmla="*/ 2218181 w 4585497"/>
              <a:gd name="connsiteY408" fmla="*/ 1646024 h 4545625"/>
              <a:gd name="connsiteX409" fmla="*/ 2211248 w 4585497"/>
              <a:gd name="connsiteY409" fmla="*/ 1668359 h 4545625"/>
              <a:gd name="connsiteX410" fmla="*/ 2192900 w 4585497"/>
              <a:gd name="connsiteY410" fmla="*/ 1702162 h 4545625"/>
              <a:gd name="connsiteX411" fmla="*/ 2187252 w 4585497"/>
              <a:gd name="connsiteY411" fmla="*/ 1714705 h 4545625"/>
              <a:gd name="connsiteX412" fmla="*/ 2182542 w 4585497"/>
              <a:gd name="connsiteY412" fmla="*/ 1721246 h 4545625"/>
              <a:gd name="connsiteX413" fmla="*/ 2175403 w 4585497"/>
              <a:gd name="connsiteY413" fmla="*/ 1734398 h 4545625"/>
              <a:gd name="connsiteX414" fmla="*/ 2157082 w 4585497"/>
              <a:gd name="connsiteY414" fmla="*/ 1756603 h 4545625"/>
              <a:gd name="connsiteX415" fmla="*/ 2141235 w 4585497"/>
              <a:gd name="connsiteY415" fmla="*/ 1778610 h 4545625"/>
              <a:gd name="connsiteX416" fmla="*/ 2131492 w 4585497"/>
              <a:gd name="connsiteY416" fmla="*/ 1787619 h 4545625"/>
              <a:gd name="connsiteX417" fmla="*/ 2127930 w 4585497"/>
              <a:gd name="connsiteY417" fmla="*/ 1791935 h 4545625"/>
              <a:gd name="connsiteX418" fmla="*/ 2117638 w 4585497"/>
              <a:gd name="connsiteY418" fmla="*/ 1800428 h 4545625"/>
              <a:gd name="connsiteX419" fmla="*/ 2085129 w 4585497"/>
              <a:gd name="connsiteY419" fmla="*/ 1830484 h 4545625"/>
              <a:gd name="connsiteX420" fmla="*/ 1656178 w 4585497"/>
              <a:gd name="connsiteY420" fmla="*/ 1857006 h 4545625"/>
              <a:gd name="connsiteX421" fmla="*/ 679311 w 4585497"/>
              <a:gd name="connsiteY421" fmla="*/ 1293012 h 4545625"/>
              <a:gd name="connsiteX422" fmla="*/ 485828 w 4585497"/>
              <a:gd name="connsiteY422" fmla="*/ 983382 h 4545625"/>
              <a:gd name="connsiteX423" fmla="*/ 511287 w 4585497"/>
              <a:gd name="connsiteY423" fmla="*/ 815452 h 4545625"/>
              <a:gd name="connsiteX424" fmla="*/ 527173 w 4585497"/>
              <a:gd name="connsiteY424" fmla="*/ 782403 h 4545625"/>
              <a:gd name="connsiteX425" fmla="*/ 527563 w 4585497"/>
              <a:gd name="connsiteY425" fmla="*/ 781361 h 4545625"/>
              <a:gd name="connsiteX426" fmla="*/ 528081 w 4585497"/>
              <a:gd name="connsiteY426" fmla="*/ 780515 h 4545625"/>
              <a:gd name="connsiteX427" fmla="*/ 537010 w 4585497"/>
              <a:gd name="connsiteY427" fmla="*/ 761939 h 4545625"/>
              <a:gd name="connsiteX428" fmla="*/ 553536 w 4585497"/>
              <a:gd name="connsiteY428" fmla="*/ 738989 h 4545625"/>
              <a:gd name="connsiteX429" fmla="*/ 566832 w 4585497"/>
              <a:gd name="connsiteY429" fmla="*/ 717300 h 4545625"/>
              <a:gd name="connsiteX430" fmla="*/ 577333 w 4585497"/>
              <a:gd name="connsiteY430" fmla="*/ 705942 h 4545625"/>
              <a:gd name="connsiteX431" fmla="*/ 583026 w 4585497"/>
              <a:gd name="connsiteY431" fmla="*/ 698034 h 4545625"/>
              <a:gd name="connsiteX432" fmla="*/ 594161 w 4585497"/>
              <a:gd name="connsiteY432" fmla="*/ 687739 h 4545625"/>
              <a:gd name="connsiteX433" fmla="*/ 618705 w 4585497"/>
              <a:gd name="connsiteY433" fmla="*/ 661193 h 4545625"/>
              <a:gd name="connsiteX434" fmla="*/ 637558 w 4585497"/>
              <a:gd name="connsiteY434" fmla="*/ 647618 h 4545625"/>
              <a:gd name="connsiteX435" fmla="*/ 639133 w 4585497"/>
              <a:gd name="connsiteY435" fmla="*/ 646161 h 4545625"/>
              <a:gd name="connsiteX436" fmla="*/ 642142 w 4585497"/>
              <a:gd name="connsiteY436" fmla="*/ 644316 h 4545625"/>
              <a:gd name="connsiteX437" fmla="*/ 682610 w 4585497"/>
              <a:gd name="connsiteY437" fmla="*/ 615177 h 4545625"/>
              <a:gd name="connsiteX438" fmla="*/ 1659476 w 4585497"/>
              <a:gd name="connsiteY438" fmla="*/ 51183 h 4545625"/>
              <a:gd name="connsiteX439" fmla="*/ 1687135 w 4585497"/>
              <a:gd name="connsiteY439" fmla="*/ 38727 h 4545625"/>
              <a:gd name="connsiteX440" fmla="*/ 1701698 w 4585497"/>
              <a:gd name="connsiteY440" fmla="*/ 30822 h 4545625"/>
              <a:gd name="connsiteX441" fmla="*/ 1711321 w 4585497"/>
              <a:gd name="connsiteY441" fmla="*/ 27836 h 4545625"/>
              <a:gd name="connsiteX442" fmla="*/ 1731280 w 4585497"/>
              <a:gd name="connsiteY442" fmla="*/ 18847 h 4545625"/>
              <a:gd name="connsiteX443" fmla="*/ 1764503 w 4585497"/>
              <a:gd name="connsiteY443" fmla="*/ 11327 h 4545625"/>
              <a:gd name="connsiteX444" fmla="*/ 1774675 w 4585497"/>
              <a:gd name="connsiteY444" fmla="*/ 8170 h 4545625"/>
              <a:gd name="connsiteX445" fmla="*/ 1781484 w 4585497"/>
              <a:gd name="connsiteY445" fmla="*/ 7483 h 4545625"/>
              <a:gd name="connsiteX446" fmla="*/ 1805806 w 4585497"/>
              <a:gd name="connsiteY446" fmla="*/ 1978 h 4545625"/>
              <a:gd name="connsiteX447" fmla="*/ 1846803 w 4585497"/>
              <a:gd name="connsiteY447" fmla="*/ 898 h 4545625"/>
              <a:gd name="connsiteX448" fmla="*/ 1853027 w 4585497"/>
              <a:gd name="connsiteY448" fmla="*/ 270 h 4545625"/>
              <a:gd name="connsiteX449" fmla="*/ 1856673 w 4585497"/>
              <a:gd name="connsiteY449" fmla="*/ 639 h 454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585497" h="4545625">
                <a:moveTo>
                  <a:pt x="2707876" y="2637436"/>
                </a:moveTo>
                <a:cubicBezTo>
                  <a:pt x="2782571" y="2632158"/>
                  <a:pt x="2859589" y="2648360"/>
                  <a:pt x="2929319" y="2688619"/>
                </a:cubicBezTo>
                <a:lnTo>
                  <a:pt x="3906186" y="3252613"/>
                </a:lnTo>
                <a:cubicBezTo>
                  <a:pt x="4022402" y="3319711"/>
                  <a:pt x="4090871" y="3437751"/>
                  <a:pt x="4099669" y="3562243"/>
                </a:cubicBezTo>
                <a:cubicBezTo>
                  <a:pt x="4103627" y="3618265"/>
                  <a:pt x="4095503" y="3675592"/>
                  <a:pt x="4074210" y="3730173"/>
                </a:cubicBezTo>
                <a:lnTo>
                  <a:pt x="4058324" y="3763222"/>
                </a:lnTo>
                <a:lnTo>
                  <a:pt x="4057934" y="3764264"/>
                </a:lnTo>
                <a:lnTo>
                  <a:pt x="4057416" y="3765110"/>
                </a:lnTo>
                <a:lnTo>
                  <a:pt x="4048486" y="3783686"/>
                </a:lnTo>
                <a:lnTo>
                  <a:pt x="4031961" y="3806637"/>
                </a:lnTo>
                <a:lnTo>
                  <a:pt x="4018665" y="3828325"/>
                </a:lnTo>
                <a:lnTo>
                  <a:pt x="4008164" y="3839684"/>
                </a:lnTo>
                <a:lnTo>
                  <a:pt x="4002471" y="3847591"/>
                </a:lnTo>
                <a:lnTo>
                  <a:pt x="3991336" y="3857886"/>
                </a:lnTo>
                <a:lnTo>
                  <a:pt x="3966792" y="3884432"/>
                </a:lnTo>
                <a:lnTo>
                  <a:pt x="3947939" y="3898007"/>
                </a:lnTo>
                <a:lnTo>
                  <a:pt x="3946364" y="3899464"/>
                </a:lnTo>
                <a:lnTo>
                  <a:pt x="3943355" y="3901309"/>
                </a:lnTo>
                <a:lnTo>
                  <a:pt x="3902887" y="3930449"/>
                </a:lnTo>
                <a:lnTo>
                  <a:pt x="2926020" y="4494442"/>
                </a:lnTo>
                <a:lnTo>
                  <a:pt x="2898362" y="4506898"/>
                </a:lnTo>
                <a:lnTo>
                  <a:pt x="2883798" y="4514803"/>
                </a:lnTo>
                <a:lnTo>
                  <a:pt x="2874176" y="4517789"/>
                </a:lnTo>
                <a:lnTo>
                  <a:pt x="2854217" y="4526778"/>
                </a:lnTo>
                <a:lnTo>
                  <a:pt x="2820993" y="4534299"/>
                </a:lnTo>
                <a:lnTo>
                  <a:pt x="2810821" y="4537455"/>
                </a:lnTo>
                <a:lnTo>
                  <a:pt x="2804013" y="4538142"/>
                </a:lnTo>
                <a:lnTo>
                  <a:pt x="2779691" y="4543647"/>
                </a:lnTo>
                <a:lnTo>
                  <a:pt x="2738694" y="4544727"/>
                </a:lnTo>
                <a:lnTo>
                  <a:pt x="2732470" y="4545355"/>
                </a:lnTo>
                <a:lnTo>
                  <a:pt x="2728824" y="4544987"/>
                </a:lnTo>
                <a:lnTo>
                  <a:pt x="2704577" y="4545625"/>
                </a:lnTo>
                <a:lnTo>
                  <a:pt x="2658561" y="4537904"/>
                </a:lnTo>
                <a:lnTo>
                  <a:pt x="2654119" y="4537455"/>
                </a:lnTo>
                <a:lnTo>
                  <a:pt x="2652033" y="4536808"/>
                </a:lnTo>
                <a:lnTo>
                  <a:pt x="2631013" y="4533281"/>
                </a:lnTo>
                <a:lnTo>
                  <a:pt x="2583401" y="4515504"/>
                </a:lnTo>
                <a:lnTo>
                  <a:pt x="2581142" y="4514803"/>
                </a:lnTo>
                <a:lnTo>
                  <a:pt x="2580303" y="4514348"/>
                </a:lnTo>
                <a:lnTo>
                  <a:pt x="2561131" y="4507189"/>
                </a:lnTo>
                <a:cubicBezTo>
                  <a:pt x="2538688" y="4496263"/>
                  <a:pt x="2517216" y="4483142"/>
                  <a:pt x="2497070" y="4467920"/>
                </a:cubicBezTo>
                <a:lnTo>
                  <a:pt x="2458454" y="4432217"/>
                </a:lnTo>
                <a:lnTo>
                  <a:pt x="2457567" y="4431486"/>
                </a:lnTo>
                <a:lnTo>
                  <a:pt x="2457260" y="4431114"/>
                </a:lnTo>
                <a:lnTo>
                  <a:pt x="2440963" y="4416047"/>
                </a:lnTo>
                <a:lnTo>
                  <a:pt x="2414458" y="4379237"/>
                </a:lnTo>
                <a:lnTo>
                  <a:pt x="2410093" y="4373949"/>
                </a:lnTo>
                <a:lnTo>
                  <a:pt x="2408393" y="4370816"/>
                </a:lnTo>
                <a:lnTo>
                  <a:pt x="2394947" y="4352142"/>
                </a:lnTo>
                <a:lnTo>
                  <a:pt x="2378821" y="4316332"/>
                </a:lnTo>
                <a:lnTo>
                  <a:pt x="2374249" y="4307910"/>
                </a:lnTo>
                <a:lnTo>
                  <a:pt x="2372522" y="4302345"/>
                </a:lnTo>
                <a:lnTo>
                  <a:pt x="2362612" y="4280339"/>
                </a:lnTo>
                <a:lnTo>
                  <a:pt x="2354319" y="4243706"/>
                </a:lnTo>
                <a:lnTo>
                  <a:pt x="2351596" y="4234933"/>
                </a:lnTo>
                <a:lnTo>
                  <a:pt x="2351004" y="4229060"/>
                </a:lnTo>
                <a:lnTo>
                  <a:pt x="2345741" y="4205812"/>
                </a:lnTo>
                <a:lnTo>
                  <a:pt x="2344711" y="4166626"/>
                </a:lnTo>
                <a:lnTo>
                  <a:pt x="2343698" y="4156582"/>
                </a:lnTo>
                <a:lnTo>
                  <a:pt x="2343698" y="3028593"/>
                </a:lnTo>
                <a:cubicBezTo>
                  <a:pt x="2343698" y="3001754"/>
                  <a:pt x="2346417" y="2975550"/>
                  <a:pt x="2351597" y="2950242"/>
                </a:cubicBezTo>
                <a:lnTo>
                  <a:pt x="2364733" y="2907920"/>
                </a:lnTo>
                <a:lnTo>
                  <a:pt x="2365910" y="2902723"/>
                </a:lnTo>
                <a:lnTo>
                  <a:pt x="2367316" y="2899601"/>
                </a:lnTo>
                <a:lnTo>
                  <a:pt x="2374249" y="2877265"/>
                </a:lnTo>
                <a:lnTo>
                  <a:pt x="2392597" y="2843462"/>
                </a:lnTo>
                <a:lnTo>
                  <a:pt x="2398245" y="2830920"/>
                </a:lnTo>
                <a:lnTo>
                  <a:pt x="2402955" y="2824378"/>
                </a:lnTo>
                <a:lnTo>
                  <a:pt x="2410093" y="2811227"/>
                </a:lnTo>
                <a:lnTo>
                  <a:pt x="2428415" y="2789022"/>
                </a:lnTo>
                <a:lnTo>
                  <a:pt x="2444262" y="2767015"/>
                </a:lnTo>
                <a:lnTo>
                  <a:pt x="2454005" y="2758006"/>
                </a:lnTo>
                <a:lnTo>
                  <a:pt x="2457567" y="2753689"/>
                </a:lnTo>
                <a:lnTo>
                  <a:pt x="2467859" y="2745197"/>
                </a:lnTo>
                <a:lnTo>
                  <a:pt x="2500368" y="2715141"/>
                </a:lnTo>
                <a:cubicBezTo>
                  <a:pt x="2560808" y="2669475"/>
                  <a:pt x="2633181" y="2642715"/>
                  <a:pt x="2707876" y="2637436"/>
                </a:cubicBezTo>
                <a:close/>
                <a:moveTo>
                  <a:pt x="1880921" y="2636467"/>
                </a:moveTo>
                <a:lnTo>
                  <a:pt x="1926937" y="2644188"/>
                </a:lnTo>
                <a:lnTo>
                  <a:pt x="1931379" y="2644637"/>
                </a:lnTo>
                <a:lnTo>
                  <a:pt x="1933465" y="2645284"/>
                </a:lnTo>
                <a:lnTo>
                  <a:pt x="1954485" y="2648811"/>
                </a:lnTo>
                <a:lnTo>
                  <a:pt x="2002097" y="2666588"/>
                </a:lnTo>
                <a:lnTo>
                  <a:pt x="2004356" y="2667289"/>
                </a:lnTo>
                <a:lnTo>
                  <a:pt x="2005195" y="2667744"/>
                </a:lnTo>
                <a:lnTo>
                  <a:pt x="2024367" y="2674903"/>
                </a:lnTo>
                <a:cubicBezTo>
                  <a:pt x="2046810" y="2685829"/>
                  <a:pt x="2068282" y="2698950"/>
                  <a:pt x="2088428" y="2714172"/>
                </a:cubicBezTo>
                <a:lnTo>
                  <a:pt x="2127044" y="2749875"/>
                </a:lnTo>
                <a:lnTo>
                  <a:pt x="2127931" y="2750606"/>
                </a:lnTo>
                <a:lnTo>
                  <a:pt x="2128238" y="2750978"/>
                </a:lnTo>
                <a:lnTo>
                  <a:pt x="2144535" y="2766045"/>
                </a:lnTo>
                <a:lnTo>
                  <a:pt x="2171040" y="2802855"/>
                </a:lnTo>
                <a:lnTo>
                  <a:pt x="2175405" y="2808143"/>
                </a:lnTo>
                <a:lnTo>
                  <a:pt x="2177105" y="2811276"/>
                </a:lnTo>
                <a:lnTo>
                  <a:pt x="2190551" y="2829950"/>
                </a:lnTo>
                <a:lnTo>
                  <a:pt x="2206677" y="2865760"/>
                </a:lnTo>
                <a:lnTo>
                  <a:pt x="2211249" y="2874182"/>
                </a:lnTo>
                <a:lnTo>
                  <a:pt x="2212976" y="2879747"/>
                </a:lnTo>
                <a:lnTo>
                  <a:pt x="2222886" y="2901753"/>
                </a:lnTo>
                <a:lnTo>
                  <a:pt x="2231179" y="2938386"/>
                </a:lnTo>
                <a:lnTo>
                  <a:pt x="2233902" y="2947159"/>
                </a:lnTo>
                <a:lnTo>
                  <a:pt x="2234494" y="2953032"/>
                </a:lnTo>
                <a:lnTo>
                  <a:pt x="2239757" y="2976280"/>
                </a:lnTo>
                <a:lnTo>
                  <a:pt x="2240787" y="3015466"/>
                </a:lnTo>
                <a:lnTo>
                  <a:pt x="2241800" y="3025510"/>
                </a:lnTo>
                <a:lnTo>
                  <a:pt x="2241800" y="4153499"/>
                </a:lnTo>
                <a:cubicBezTo>
                  <a:pt x="2241800" y="4180338"/>
                  <a:pt x="2239081" y="4206542"/>
                  <a:pt x="2233901" y="4231850"/>
                </a:cubicBezTo>
                <a:lnTo>
                  <a:pt x="2220765" y="4274172"/>
                </a:lnTo>
                <a:lnTo>
                  <a:pt x="2219588" y="4279369"/>
                </a:lnTo>
                <a:lnTo>
                  <a:pt x="2218182" y="4282491"/>
                </a:lnTo>
                <a:lnTo>
                  <a:pt x="2211249" y="4304827"/>
                </a:lnTo>
                <a:lnTo>
                  <a:pt x="2192901" y="4338630"/>
                </a:lnTo>
                <a:lnTo>
                  <a:pt x="2187253" y="4351172"/>
                </a:lnTo>
                <a:lnTo>
                  <a:pt x="2182543" y="4357714"/>
                </a:lnTo>
                <a:lnTo>
                  <a:pt x="2175405" y="4370865"/>
                </a:lnTo>
                <a:lnTo>
                  <a:pt x="2157083" y="4393070"/>
                </a:lnTo>
                <a:lnTo>
                  <a:pt x="2141236" y="4415077"/>
                </a:lnTo>
                <a:lnTo>
                  <a:pt x="2131493" y="4424086"/>
                </a:lnTo>
                <a:lnTo>
                  <a:pt x="2127931" y="4428403"/>
                </a:lnTo>
                <a:lnTo>
                  <a:pt x="2117639" y="4436895"/>
                </a:lnTo>
                <a:lnTo>
                  <a:pt x="2085130" y="4466951"/>
                </a:lnTo>
                <a:cubicBezTo>
                  <a:pt x="1964250" y="4558283"/>
                  <a:pt x="1795639" y="4573991"/>
                  <a:pt x="1656179" y="4493473"/>
                </a:cubicBezTo>
                <a:lnTo>
                  <a:pt x="679312" y="3929479"/>
                </a:lnTo>
                <a:cubicBezTo>
                  <a:pt x="563096" y="3862381"/>
                  <a:pt x="494627" y="3744341"/>
                  <a:pt x="485829" y="3619849"/>
                </a:cubicBezTo>
                <a:cubicBezTo>
                  <a:pt x="481870" y="3563827"/>
                  <a:pt x="489994" y="3506500"/>
                  <a:pt x="511288" y="3451919"/>
                </a:cubicBezTo>
                <a:lnTo>
                  <a:pt x="527174" y="3418870"/>
                </a:lnTo>
                <a:lnTo>
                  <a:pt x="527564" y="3417828"/>
                </a:lnTo>
                <a:lnTo>
                  <a:pt x="528082" y="3416982"/>
                </a:lnTo>
                <a:lnTo>
                  <a:pt x="537011" y="3398406"/>
                </a:lnTo>
                <a:lnTo>
                  <a:pt x="553537" y="3375455"/>
                </a:lnTo>
                <a:lnTo>
                  <a:pt x="566833" y="3353767"/>
                </a:lnTo>
                <a:lnTo>
                  <a:pt x="577334" y="3342408"/>
                </a:lnTo>
                <a:lnTo>
                  <a:pt x="583027" y="3334501"/>
                </a:lnTo>
                <a:lnTo>
                  <a:pt x="594162" y="3324206"/>
                </a:lnTo>
                <a:lnTo>
                  <a:pt x="618706" y="3297660"/>
                </a:lnTo>
                <a:lnTo>
                  <a:pt x="637559" y="3284085"/>
                </a:lnTo>
                <a:lnTo>
                  <a:pt x="639134" y="3282628"/>
                </a:lnTo>
                <a:lnTo>
                  <a:pt x="642143" y="3280783"/>
                </a:lnTo>
                <a:lnTo>
                  <a:pt x="682611" y="3251643"/>
                </a:lnTo>
                <a:lnTo>
                  <a:pt x="1659477" y="2687650"/>
                </a:lnTo>
                <a:lnTo>
                  <a:pt x="1687136" y="2675194"/>
                </a:lnTo>
                <a:lnTo>
                  <a:pt x="1701699" y="2667289"/>
                </a:lnTo>
                <a:lnTo>
                  <a:pt x="1711322" y="2664303"/>
                </a:lnTo>
                <a:lnTo>
                  <a:pt x="1731281" y="2655314"/>
                </a:lnTo>
                <a:lnTo>
                  <a:pt x="1764504" y="2647793"/>
                </a:lnTo>
                <a:lnTo>
                  <a:pt x="1774676" y="2644637"/>
                </a:lnTo>
                <a:lnTo>
                  <a:pt x="1781485" y="2643950"/>
                </a:lnTo>
                <a:lnTo>
                  <a:pt x="1805807" y="2638445"/>
                </a:lnTo>
                <a:lnTo>
                  <a:pt x="1846804" y="2637365"/>
                </a:lnTo>
                <a:lnTo>
                  <a:pt x="1853028" y="2636737"/>
                </a:lnTo>
                <a:lnTo>
                  <a:pt x="1856674" y="2637105"/>
                </a:lnTo>
                <a:close/>
                <a:moveTo>
                  <a:pt x="364178" y="1319202"/>
                </a:moveTo>
                <a:cubicBezTo>
                  <a:pt x="438873" y="1313924"/>
                  <a:pt x="515891" y="1330126"/>
                  <a:pt x="585621" y="1370385"/>
                </a:cubicBezTo>
                <a:lnTo>
                  <a:pt x="1562488" y="1934379"/>
                </a:lnTo>
                <a:cubicBezTo>
                  <a:pt x="1678704" y="2001477"/>
                  <a:pt x="1747173" y="2119517"/>
                  <a:pt x="1755970" y="2244009"/>
                </a:cubicBezTo>
                <a:cubicBezTo>
                  <a:pt x="1759929" y="2300030"/>
                  <a:pt x="1751805" y="2357358"/>
                  <a:pt x="1730512" y="2411939"/>
                </a:cubicBezTo>
                <a:lnTo>
                  <a:pt x="1714625" y="2444987"/>
                </a:lnTo>
                <a:lnTo>
                  <a:pt x="1714236" y="2446030"/>
                </a:lnTo>
                <a:lnTo>
                  <a:pt x="1713717" y="2446876"/>
                </a:lnTo>
                <a:lnTo>
                  <a:pt x="1704788" y="2465452"/>
                </a:lnTo>
                <a:lnTo>
                  <a:pt x="1688263" y="2488402"/>
                </a:lnTo>
                <a:lnTo>
                  <a:pt x="1674967" y="2510091"/>
                </a:lnTo>
                <a:lnTo>
                  <a:pt x="1664466" y="2521449"/>
                </a:lnTo>
                <a:lnTo>
                  <a:pt x="1658772" y="2529357"/>
                </a:lnTo>
                <a:lnTo>
                  <a:pt x="1647638" y="2539651"/>
                </a:lnTo>
                <a:lnTo>
                  <a:pt x="1623094" y="2566198"/>
                </a:lnTo>
                <a:lnTo>
                  <a:pt x="1604241" y="2579773"/>
                </a:lnTo>
                <a:lnTo>
                  <a:pt x="1602666" y="2581230"/>
                </a:lnTo>
                <a:lnTo>
                  <a:pt x="1599657" y="2583074"/>
                </a:lnTo>
                <a:lnTo>
                  <a:pt x="1559189" y="2612214"/>
                </a:lnTo>
                <a:lnTo>
                  <a:pt x="582322" y="3176208"/>
                </a:lnTo>
                <a:lnTo>
                  <a:pt x="554664" y="3188664"/>
                </a:lnTo>
                <a:lnTo>
                  <a:pt x="540100" y="3196569"/>
                </a:lnTo>
                <a:lnTo>
                  <a:pt x="530478" y="3199555"/>
                </a:lnTo>
                <a:lnTo>
                  <a:pt x="510519" y="3208544"/>
                </a:lnTo>
                <a:lnTo>
                  <a:pt x="477295" y="3216064"/>
                </a:lnTo>
                <a:lnTo>
                  <a:pt x="467123" y="3219221"/>
                </a:lnTo>
                <a:lnTo>
                  <a:pt x="460315" y="3219908"/>
                </a:lnTo>
                <a:lnTo>
                  <a:pt x="435993" y="3225413"/>
                </a:lnTo>
                <a:lnTo>
                  <a:pt x="394995" y="3226493"/>
                </a:lnTo>
                <a:lnTo>
                  <a:pt x="388772" y="3227121"/>
                </a:lnTo>
                <a:lnTo>
                  <a:pt x="385126" y="3226752"/>
                </a:lnTo>
                <a:lnTo>
                  <a:pt x="360879" y="3227391"/>
                </a:lnTo>
                <a:lnTo>
                  <a:pt x="314863" y="3219669"/>
                </a:lnTo>
                <a:lnTo>
                  <a:pt x="310421" y="3219221"/>
                </a:lnTo>
                <a:lnTo>
                  <a:pt x="308335" y="3218574"/>
                </a:lnTo>
                <a:lnTo>
                  <a:pt x="287315" y="3215047"/>
                </a:lnTo>
                <a:lnTo>
                  <a:pt x="239702" y="3197269"/>
                </a:lnTo>
                <a:lnTo>
                  <a:pt x="237444" y="3196569"/>
                </a:lnTo>
                <a:lnTo>
                  <a:pt x="236604" y="3196113"/>
                </a:lnTo>
                <a:lnTo>
                  <a:pt x="217433" y="3188954"/>
                </a:lnTo>
                <a:cubicBezTo>
                  <a:pt x="194990" y="3178029"/>
                  <a:pt x="173518" y="3164907"/>
                  <a:pt x="153371" y="3149685"/>
                </a:cubicBezTo>
                <a:lnTo>
                  <a:pt x="114755" y="3113983"/>
                </a:lnTo>
                <a:lnTo>
                  <a:pt x="113869" y="3113252"/>
                </a:lnTo>
                <a:lnTo>
                  <a:pt x="113562" y="3112879"/>
                </a:lnTo>
                <a:lnTo>
                  <a:pt x="97265" y="3097812"/>
                </a:lnTo>
                <a:lnTo>
                  <a:pt x="70760" y="3061002"/>
                </a:lnTo>
                <a:lnTo>
                  <a:pt x="66395" y="3055714"/>
                </a:lnTo>
                <a:lnTo>
                  <a:pt x="64695" y="3052581"/>
                </a:lnTo>
                <a:lnTo>
                  <a:pt x="51249" y="3033907"/>
                </a:lnTo>
                <a:lnTo>
                  <a:pt x="35123" y="2998098"/>
                </a:lnTo>
                <a:lnTo>
                  <a:pt x="30551" y="2989676"/>
                </a:lnTo>
                <a:lnTo>
                  <a:pt x="28824" y="2984111"/>
                </a:lnTo>
                <a:lnTo>
                  <a:pt x="18914" y="2962105"/>
                </a:lnTo>
                <a:lnTo>
                  <a:pt x="10621" y="2925472"/>
                </a:lnTo>
                <a:lnTo>
                  <a:pt x="7898" y="2916699"/>
                </a:lnTo>
                <a:lnTo>
                  <a:pt x="7306" y="2910826"/>
                </a:lnTo>
                <a:lnTo>
                  <a:pt x="2043" y="2887578"/>
                </a:lnTo>
                <a:lnTo>
                  <a:pt x="1012" y="2848392"/>
                </a:lnTo>
                <a:lnTo>
                  <a:pt x="0" y="2838347"/>
                </a:lnTo>
                <a:lnTo>
                  <a:pt x="0" y="1710359"/>
                </a:lnTo>
                <a:cubicBezTo>
                  <a:pt x="0" y="1683520"/>
                  <a:pt x="2719" y="1657316"/>
                  <a:pt x="7898" y="1632008"/>
                </a:cubicBezTo>
                <a:lnTo>
                  <a:pt x="21035" y="1589686"/>
                </a:lnTo>
                <a:lnTo>
                  <a:pt x="22212" y="1584489"/>
                </a:lnTo>
                <a:lnTo>
                  <a:pt x="23618" y="1581367"/>
                </a:lnTo>
                <a:lnTo>
                  <a:pt x="30551" y="1559031"/>
                </a:lnTo>
                <a:lnTo>
                  <a:pt x="48899" y="1525228"/>
                </a:lnTo>
                <a:lnTo>
                  <a:pt x="54547" y="1512686"/>
                </a:lnTo>
                <a:lnTo>
                  <a:pt x="59257" y="1506144"/>
                </a:lnTo>
                <a:lnTo>
                  <a:pt x="66395" y="1492993"/>
                </a:lnTo>
                <a:lnTo>
                  <a:pt x="84717" y="1470788"/>
                </a:lnTo>
                <a:lnTo>
                  <a:pt x="100564" y="1448781"/>
                </a:lnTo>
                <a:lnTo>
                  <a:pt x="110307" y="1439772"/>
                </a:lnTo>
                <a:lnTo>
                  <a:pt x="113869" y="1435455"/>
                </a:lnTo>
                <a:lnTo>
                  <a:pt x="124161" y="1426963"/>
                </a:lnTo>
                <a:lnTo>
                  <a:pt x="156670" y="1396907"/>
                </a:lnTo>
                <a:cubicBezTo>
                  <a:pt x="217110" y="1351241"/>
                  <a:pt x="289483" y="1324481"/>
                  <a:pt x="364178" y="1319202"/>
                </a:cubicBezTo>
                <a:close/>
                <a:moveTo>
                  <a:pt x="4224618" y="1318235"/>
                </a:moveTo>
                <a:lnTo>
                  <a:pt x="4270634" y="1325956"/>
                </a:lnTo>
                <a:lnTo>
                  <a:pt x="4275076" y="1326405"/>
                </a:lnTo>
                <a:lnTo>
                  <a:pt x="4277162" y="1327052"/>
                </a:lnTo>
                <a:lnTo>
                  <a:pt x="4298182" y="1330579"/>
                </a:lnTo>
                <a:lnTo>
                  <a:pt x="4345794" y="1348356"/>
                </a:lnTo>
                <a:lnTo>
                  <a:pt x="4348053" y="1349057"/>
                </a:lnTo>
                <a:lnTo>
                  <a:pt x="4348892" y="1349512"/>
                </a:lnTo>
                <a:lnTo>
                  <a:pt x="4368064" y="1356671"/>
                </a:lnTo>
                <a:cubicBezTo>
                  <a:pt x="4390507" y="1367597"/>
                  <a:pt x="4411979" y="1380718"/>
                  <a:pt x="4432125" y="1395940"/>
                </a:cubicBezTo>
                <a:lnTo>
                  <a:pt x="4470741" y="1431643"/>
                </a:lnTo>
                <a:lnTo>
                  <a:pt x="4471628" y="1432374"/>
                </a:lnTo>
                <a:lnTo>
                  <a:pt x="4471935" y="1432746"/>
                </a:lnTo>
                <a:lnTo>
                  <a:pt x="4488232" y="1447813"/>
                </a:lnTo>
                <a:lnTo>
                  <a:pt x="4514737" y="1484623"/>
                </a:lnTo>
                <a:lnTo>
                  <a:pt x="4519101" y="1489911"/>
                </a:lnTo>
                <a:lnTo>
                  <a:pt x="4520802" y="1493044"/>
                </a:lnTo>
                <a:lnTo>
                  <a:pt x="4534248" y="1511718"/>
                </a:lnTo>
                <a:lnTo>
                  <a:pt x="4550374" y="1547528"/>
                </a:lnTo>
                <a:lnTo>
                  <a:pt x="4554946" y="1555950"/>
                </a:lnTo>
                <a:lnTo>
                  <a:pt x="4556673" y="1561515"/>
                </a:lnTo>
                <a:lnTo>
                  <a:pt x="4566583" y="1583521"/>
                </a:lnTo>
                <a:lnTo>
                  <a:pt x="4574876" y="1620154"/>
                </a:lnTo>
                <a:lnTo>
                  <a:pt x="4577599" y="1628927"/>
                </a:lnTo>
                <a:lnTo>
                  <a:pt x="4578191" y="1634800"/>
                </a:lnTo>
                <a:lnTo>
                  <a:pt x="4583454" y="1658048"/>
                </a:lnTo>
                <a:lnTo>
                  <a:pt x="4584485" y="1697234"/>
                </a:lnTo>
                <a:lnTo>
                  <a:pt x="4585497" y="1707278"/>
                </a:lnTo>
                <a:lnTo>
                  <a:pt x="4585497" y="2835267"/>
                </a:lnTo>
                <a:cubicBezTo>
                  <a:pt x="4585497" y="2862105"/>
                  <a:pt x="4582778" y="2888310"/>
                  <a:pt x="4577598" y="2913618"/>
                </a:cubicBezTo>
                <a:lnTo>
                  <a:pt x="4564461" y="2955940"/>
                </a:lnTo>
                <a:lnTo>
                  <a:pt x="4563285" y="2961136"/>
                </a:lnTo>
                <a:lnTo>
                  <a:pt x="4561879" y="2964259"/>
                </a:lnTo>
                <a:lnTo>
                  <a:pt x="4554946" y="2986594"/>
                </a:lnTo>
                <a:lnTo>
                  <a:pt x="4536598" y="3020397"/>
                </a:lnTo>
                <a:lnTo>
                  <a:pt x="4530950" y="3032940"/>
                </a:lnTo>
                <a:lnTo>
                  <a:pt x="4526240" y="3039481"/>
                </a:lnTo>
                <a:lnTo>
                  <a:pt x="4519101" y="3052633"/>
                </a:lnTo>
                <a:lnTo>
                  <a:pt x="4500780" y="3074838"/>
                </a:lnTo>
                <a:lnTo>
                  <a:pt x="4484933" y="3096845"/>
                </a:lnTo>
                <a:lnTo>
                  <a:pt x="4475190" y="3105854"/>
                </a:lnTo>
                <a:lnTo>
                  <a:pt x="4471628" y="3110170"/>
                </a:lnTo>
                <a:lnTo>
                  <a:pt x="4461336" y="3118663"/>
                </a:lnTo>
                <a:lnTo>
                  <a:pt x="4428827" y="3148718"/>
                </a:lnTo>
                <a:cubicBezTo>
                  <a:pt x="4307947" y="3240051"/>
                  <a:pt x="4139336" y="3255759"/>
                  <a:pt x="3999876" y="3175240"/>
                </a:cubicBezTo>
                <a:lnTo>
                  <a:pt x="3023009" y="2611247"/>
                </a:lnTo>
                <a:cubicBezTo>
                  <a:pt x="2906793" y="2544149"/>
                  <a:pt x="2838324" y="2426109"/>
                  <a:pt x="2829526" y="2301617"/>
                </a:cubicBezTo>
                <a:cubicBezTo>
                  <a:pt x="2825568" y="2245595"/>
                  <a:pt x="2833692" y="2188268"/>
                  <a:pt x="2854985" y="2133687"/>
                </a:cubicBezTo>
                <a:lnTo>
                  <a:pt x="2870871" y="2100638"/>
                </a:lnTo>
                <a:lnTo>
                  <a:pt x="2871261" y="2099596"/>
                </a:lnTo>
                <a:lnTo>
                  <a:pt x="2871779" y="2098750"/>
                </a:lnTo>
                <a:lnTo>
                  <a:pt x="2880709" y="2080174"/>
                </a:lnTo>
                <a:lnTo>
                  <a:pt x="2897234" y="2057223"/>
                </a:lnTo>
                <a:lnTo>
                  <a:pt x="2910530" y="2035535"/>
                </a:lnTo>
                <a:lnTo>
                  <a:pt x="2921031" y="2024176"/>
                </a:lnTo>
                <a:lnTo>
                  <a:pt x="2926724" y="2016269"/>
                </a:lnTo>
                <a:lnTo>
                  <a:pt x="2937859" y="2005974"/>
                </a:lnTo>
                <a:lnTo>
                  <a:pt x="2962403" y="1979428"/>
                </a:lnTo>
                <a:lnTo>
                  <a:pt x="2981256" y="1965853"/>
                </a:lnTo>
                <a:lnTo>
                  <a:pt x="2982831" y="1964396"/>
                </a:lnTo>
                <a:lnTo>
                  <a:pt x="2985840" y="1962551"/>
                </a:lnTo>
                <a:lnTo>
                  <a:pt x="3026308" y="1933411"/>
                </a:lnTo>
                <a:lnTo>
                  <a:pt x="4003175" y="1369418"/>
                </a:lnTo>
                <a:lnTo>
                  <a:pt x="4030833" y="1356962"/>
                </a:lnTo>
                <a:lnTo>
                  <a:pt x="4045397" y="1349057"/>
                </a:lnTo>
                <a:lnTo>
                  <a:pt x="4055019" y="1346071"/>
                </a:lnTo>
                <a:lnTo>
                  <a:pt x="4074978" y="1337082"/>
                </a:lnTo>
                <a:lnTo>
                  <a:pt x="4108202" y="1329561"/>
                </a:lnTo>
                <a:lnTo>
                  <a:pt x="4118374" y="1326405"/>
                </a:lnTo>
                <a:lnTo>
                  <a:pt x="4125182" y="1325718"/>
                </a:lnTo>
                <a:lnTo>
                  <a:pt x="4149504" y="1320213"/>
                </a:lnTo>
                <a:lnTo>
                  <a:pt x="4190501" y="1319133"/>
                </a:lnTo>
                <a:lnTo>
                  <a:pt x="4196725" y="1318505"/>
                </a:lnTo>
                <a:lnTo>
                  <a:pt x="4200371" y="1318873"/>
                </a:lnTo>
                <a:close/>
                <a:moveTo>
                  <a:pt x="2707875" y="970"/>
                </a:moveTo>
                <a:cubicBezTo>
                  <a:pt x="2782570" y="-4309"/>
                  <a:pt x="2859588" y="11894"/>
                  <a:pt x="2929318" y="52152"/>
                </a:cubicBezTo>
                <a:lnTo>
                  <a:pt x="3906185" y="616146"/>
                </a:lnTo>
                <a:cubicBezTo>
                  <a:pt x="4022401" y="683244"/>
                  <a:pt x="4090870" y="801284"/>
                  <a:pt x="4099668" y="925776"/>
                </a:cubicBezTo>
                <a:cubicBezTo>
                  <a:pt x="4103626" y="981798"/>
                  <a:pt x="4095502" y="1039125"/>
                  <a:pt x="4074209" y="1093706"/>
                </a:cubicBezTo>
                <a:lnTo>
                  <a:pt x="4058323" y="1126754"/>
                </a:lnTo>
                <a:lnTo>
                  <a:pt x="4057933" y="1127797"/>
                </a:lnTo>
                <a:lnTo>
                  <a:pt x="4057415" y="1128643"/>
                </a:lnTo>
                <a:lnTo>
                  <a:pt x="4048485" y="1147219"/>
                </a:lnTo>
                <a:lnTo>
                  <a:pt x="4031960" y="1170169"/>
                </a:lnTo>
                <a:lnTo>
                  <a:pt x="4018664" y="1191858"/>
                </a:lnTo>
                <a:lnTo>
                  <a:pt x="4008163" y="1203216"/>
                </a:lnTo>
                <a:lnTo>
                  <a:pt x="4002470" y="1211124"/>
                </a:lnTo>
                <a:lnTo>
                  <a:pt x="3991335" y="1221418"/>
                </a:lnTo>
                <a:lnTo>
                  <a:pt x="3966791" y="1247965"/>
                </a:lnTo>
                <a:lnTo>
                  <a:pt x="3947938" y="1261540"/>
                </a:lnTo>
                <a:lnTo>
                  <a:pt x="3946363" y="1262997"/>
                </a:lnTo>
                <a:lnTo>
                  <a:pt x="3943354" y="1264841"/>
                </a:lnTo>
                <a:lnTo>
                  <a:pt x="3902886" y="1293981"/>
                </a:lnTo>
                <a:lnTo>
                  <a:pt x="2926019" y="1857975"/>
                </a:lnTo>
                <a:lnTo>
                  <a:pt x="2898361" y="1870431"/>
                </a:lnTo>
                <a:lnTo>
                  <a:pt x="2883797" y="1878336"/>
                </a:lnTo>
                <a:lnTo>
                  <a:pt x="2874175" y="1881322"/>
                </a:lnTo>
                <a:lnTo>
                  <a:pt x="2854216" y="1890311"/>
                </a:lnTo>
                <a:lnTo>
                  <a:pt x="2820992" y="1897831"/>
                </a:lnTo>
                <a:lnTo>
                  <a:pt x="2810820" y="1900988"/>
                </a:lnTo>
                <a:lnTo>
                  <a:pt x="2804012" y="1901675"/>
                </a:lnTo>
                <a:lnTo>
                  <a:pt x="2779690" y="1907180"/>
                </a:lnTo>
                <a:lnTo>
                  <a:pt x="2738693" y="1908260"/>
                </a:lnTo>
                <a:lnTo>
                  <a:pt x="2732469" y="1908888"/>
                </a:lnTo>
                <a:lnTo>
                  <a:pt x="2728823" y="1908519"/>
                </a:lnTo>
                <a:lnTo>
                  <a:pt x="2704576" y="1909158"/>
                </a:lnTo>
                <a:lnTo>
                  <a:pt x="2658560" y="1901436"/>
                </a:lnTo>
                <a:lnTo>
                  <a:pt x="2654118" y="1900988"/>
                </a:lnTo>
                <a:lnTo>
                  <a:pt x="2652032" y="1900341"/>
                </a:lnTo>
                <a:lnTo>
                  <a:pt x="2631012" y="1896814"/>
                </a:lnTo>
                <a:lnTo>
                  <a:pt x="2583400" y="1879036"/>
                </a:lnTo>
                <a:lnTo>
                  <a:pt x="2581141" y="1878336"/>
                </a:lnTo>
                <a:lnTo>
                  <a:pt x="2580302" y="1877880"/>
                </a:lnTo>
                <a:lnTo>
                  <a:pt x="2561130" y="1870721"/>
                </a:lnTo>
                <a:cubicBezTo>
                  <a:pt x="2538687" y="1859796"/>
                  <a:pt x="2517215" y="1846674"/>
                  <a:pt x="2497069" y="1831452"/>
                </a:cubicBezTo>
                <a:lnTo>
                  <a:pt x="2458453" y="1795750"/>
                </a:lnTo>
                <a:lnTo>
                  <a:pt x="2457566" y="1795019"/>
                </a:lnTo>
                <a:lnTo>
                  <a:pt x="2457259" y="1794646"/>
                </a:lnTo>
                <a:lnTo>
                  <a:pt x="2440962" y="1779579"/>
                </a:lnTo>
                <a:lnTo>
                  <a:pt x="2414457" y="1742769"/>
                </a:lnTo>
                <a:lnTo>
                  <a:pt x="2410093" y="1737481"/>
                </a:lnTo>
                <a:lnTo>
                  <a:pt x="2408392" y="1734348"/>
                </a:lnTo>
                <a:lnTo>
                  <a:pt x="2394946" y="1715674"/>
                </a:lnTo>
                <a:lnTo>
                  <a:pt x="2378820" y="1679865"/>
                </a:lnTo>
                <a:lnTo>
                  <a:pt x="2374248" y="1671443"/>
                </a:lnTo>
                <a:lnTo>
                  <a:pt x="2372521" y="1665878"/>
                </a:lnTo>
                <a:lnTo>
                  <a:pt x="2362611" y="1643872"/>
                </a:lnTo>
                <a:lnTo>
                  <a:pt x="2354318" y="1607239"/>
                </a:lnTo>
                <a:lnTo>
                  <a:pt x="2351595" y="1598466"/>
                </a:lnTo>
                <a:lnTo>
                  <a:pt x="2351003" y="1592593"/>
                </a:lnTo>
                <a:lnTo>
                  <a:pt x="2345740" y="1569345"/>
                </a:lnTo>
                <a:lnTo>
                  <a:pt x="2344709" y="1530159"/>
                </a:lnTo>
                <a:lnTo>
                  <a:pt x="2343697" y="1520114"/>
                </a:lnTo>
                <a:lnTo>
                  <a:pt x="2343697" y="392126"/>
                </a:lnTo>
                <a:cubicBezTo>
                  <a:pt x="2343697" y="365288"/>
                  <a:pt x="2346416" y="339084"/>
                  <a:pt x="2351596" y="313775"/>
                </a:cubicBezTo>
                <a:lnTo>
                  <a:pt x="2364733" y="271453"/>
                </a:lnTo>
                <a:lnTo>
                  <a:pt x="2365909" y="266257"/>
                </a:lnTo>
                <a:lnTo>
                  <a:pt x="2367315" y="263134"/>
                </a:lnTo>
                <a:lnTo>
                  <a:pt x="2374248" y="240799"/>
                </a:lnTo>
                <a:lnTo>
                  <a:pt x="2392596" y="206996"/>
                </a:lnTo>
                <a:lnTo>
                  <a:pt x="2398244" y="194453"/>
                </a:lnTo>
                <a:lnTo>
                  <a:pt x="2402954" y="187912"/>
                </a:lnTo>
                <a:lnTo>
                  <a:pt x="2410093" y="174760"/>
                </a:lnTo>
                <a:lnTo>
                  <a:pt x="2428414" y="152555"/>
                </a:lnTo>
                <a:lnTo>
                  <a:pt x="2444261" y="130548"/>
                </a:lnTo>
                <a:lnTo>
                  <a:pt x="2454004" y="121539"/>
                </a:lnTo>
                <a:lnTo>
                  <a:pt x="2457566" y="117223"/>
                </a:lnTo>
                <a:lnTo>
                  <a:pt x="2467858" y="108730"/>
                </a:lnTo>
                <a:lnTo>
                  <a:pt x="2500367" y="78674"/>
                </a:lnTo>
                <a:cubicBezTo>
                  <a:pt x="2560807" y="33008"/>
                  <a:pt x="2633180" y="6248"/>
                  <a:pt x="2707875" y="970"/>
                </a:cubicBezTo>
                <a:close/>
                <a:moveTo>
                  <a:pt x="1880920" y="0"/>
                </a:moveTo>
                <a:lnTo>
                  <a:pt x="1926936" y="7721"/>
                </a:lnTo>
                <a:lnTo>
                  <a:pt x="1931378" y="8170"/>
                </a:lnTo>
                <a:lnTo>
                  <a:pt x="1933464" y="8817"/>
                </a:lnTo>
                <a:lnTo>
                  <a:pt x="1954484" y="12344"/>
                </a:lnTo>
                <a:lnTo>
                  <a:pt x="2002096" y="30121"/>
                </a:lnTo>
                <a:lnTo>
                  <a:pt x="2004355" y="30822"/>
                </a:lnTo>
                <a:lnTo>
                  <a:pt x="2005194" y="31278"/>
                </a:lnTo>
                <a:lnTo>
                  <a:pt x="2024366" y="38437"/>
                </a:lnTo>
                <a:cubicBezTo>
                  <a:pt x="2046809" y="49362"/>
                  <a:pt x="2068281" y="62483"/>
                  <a:pt x="2088427" y="77706"/>
                </a:cubicBezTo>
                <a:lnTo>
                  <a:pt x="2127043" y="113408"/>
                </a:lnTo>
                <a:lnTo>
                  <a:pt x="2127930" y="114139"/>
                </a:lnTo>
                <a:lnTo>
                  <a:pt x="2128237" y="114511"/>
                </a:lnTo>
                <a:lnTo>
                  <a:pt x="2144534" y="129579"/>
                </a:lnTo>
                <a:lnTo>
                  <a:pt x="2171039" y="166389"/>
                </a:lnTo>
                <a:lnTo>
                  <a:pt x="2175403" y="171677"/>
                </a:lnTo>
                <a:lnTo>
                  <a:pt x="2177104" y="174810"/>
                </a:lnTo>
                <a:lnTo>
                  <a:pt x="2190550" y="193484"/>
                </a:lnTo>
                <a:lnTo>
                  <a:pt x="2206676" y="229293"/>
                </a:lnTo>
                <a:lnTo>
                  <a:pt x="2211248" y="237715"/>
                </a:lnTo>
                <a:lnTo>
                  <a:pt x="2212975" y="243280"/>
                </a:lnTo>
                <a:lnTo>
                  <a:pt x="2222885" y="265286"/>
                </a:lnTo>
                <a:lnTo>
                  <a:pt x="2231178" y="301919"/>
                </a:lnTo>
                <a:lnTo>
                  <a:pt x="2233901" y="310692"/>
                </a:lnTo>
                <a:lnTo>
                  <a:pt x="2234493" y="316565"/>
                </a:lnTo>
                <a:lnTo>
                  <a:pt x="2239756" y="339813"/>
                </a:lnTo>
                <a:lnTo>
                  <a:pt x="2240787" y="378999"/>
                </a:lnTo>
                <a:lnTo>
                  <a:pt x="2241799" y="389044"/>
                </a:lnTo>
                <a:lnTo>
                  <a:pt x="2241799" y="1517032"/>
                </a:lnTo>
                <a:cubicBezTo>
                  <a:pt x="2241799" y="1543870"/>
                  <a:pt x="2239080" y="1570075"/>
                  <a:pt x="2233900" y="1595383"/>
                </a:cubicBezTo>
                <a:lnTo>
                  <a:pt x="2220763" y="1637705"/>
                </a:lnTo>
                <a:lnTo>
                  <a:pt x="2219587" y="1642901"/>
                </a:lnTo>
                <a:lnTo>
                  <a:pt x="2218181" y="1646024"/>
                </a:lnTo>
                <a:lnTo>
                  <a:pt x="2211248" y="1668359"/>
                </a:lnTo>
                <a:lnTo>
                  <a:pt x="2192900" y="1702162"/>
                </a:lnTo>
                <a:lnTo>
                  <a:pt x="2187252" y="1714705"/>
                </a:lnTo>
                <a:lnTo>
                  <a:pt x="2182542" y="1721246"/>
                </a:lnTo>
                <a:lnTo>
                  <a:pt x="2175403" y="1734398"/>
                </a:lnTo>
                <a:lnTo>
                  <a:pt x="2157082" y="1756603"/>
                </a:lnTo>
                <a:lnTo>
                  <a:pt x="2141235" y="1778610"/>
                </a:lnTo>
                <a:lnTo>
                  <a:pt x="2131492" y="1787619"/>
                </a:lnTo>
                <a:lnTo>
                  <a:pt x="2127930" y="1791935"/>
                </a:lnTo>
                <a:lnTo>
                  <a:pt x="2117638" y="1800428"/>
                </a:lnTo>
                <a:lnTo>
                  <a:pt x="2085129" y="1830484"/>
                </a:lnTo>
                <a:cubicBezTo>
                  <a:pt x="1964249" y="1921816"/>
                  <a:pt x="1795638" y="1937523"/>
                  <a:pt x="1656178" y="1857006"/>
                </a:cubicBezTo>
                <a:lnTo>
                  <a:pt x="679311" y="1293012"/>
                </a:lnTo>
                <a:cubicBezTo>
                  <a:pt x="563095" y="1225914"/>
                  <a:pt x="494626" y="1107874"/>
                  <a:pt x="485828" y="983382"/>
                </a:cubicBezTo>
                <a:cubicBezTo>
                  <a:pt x="481869" y="927360"/>
                  <a:pt x="489993" y="870033"/>
                  <a:pt x="511287" y="815452"/>
                </a:cubicBezTo>
                <a:lnTo>
                  <a:pt x="527173" y="782403"/>
                </a:lnTo>
                <a:lnTo>
                  <a:pt x="527563" y="781361"/>
                </a:lnTo>
                <a:lnTo>
                  <a:pt x="528081" y="780515"/>
                </a:lnTo>
                <a:lnTo>
                  <a:pt x="537010" y="761939"/>
                </a:lnTo>
                <a:lnTo>
                  <a:pt x="553536" y="738989"/>
                </a:lnTo>
                <a:lnTo>
                  <a:pt x="566832" y="717300"/>
                </a:lnTo>
                <a:lnTo>
                  <a:pt x="577333" y="705942"/>
                </a:lnTo>
                <a:lnTo>
                  <a:pt x="583026" y="698034"/>
                </a:lnTo>
                <a:lnTo>
                  <a:pt x="594161" y="687739"/>
                </a:lnTo>
                <a:lnTo>
                  <a:pt x="618705" y="661193"/>
                </a:lnTo>
                <a:lnTo>
                  <a:pt x="637558" y="647618"/>
                </a:lnTo>
                <a:lnTo>
                  <a:pt x="639133" y="646161"/>
                </a:lnTo>
                <a:lnTo>
                  <a:pt x="642142" y="644316"/>
                </a:lnTo>
                <a:lnTo>
                  <a:pt x="682610" y="615177"/>
                </a:lnTo>
                <a:lnTo>
                  <a:pt x="1659476" y="51183"/>
                </a:lnTo>
                <a:lnTo>
                  <a:pt x="1687135" y="38727"/>
                </a:lnTo>
                <a:lnTo>
                  <a:pt x="1701698" y="30822"/>
                </a:lnTo>
                <a:lnTo>
                  <a:pt x="1711321" y="27836"/>
                </a:lnTo>
                <a:lnTo>
                  <a:pt x="1731280" y="18847"/>
                </a:lnTo>
                <a:lnTo>
                  <a:pt x="1764503" y="11327"/>
                </a:lnTo>
                <a:lnTo>
                  <a:pt x="1774675" y="8170"/>
                </a:lnTo>
                <a:lnTo>
                  <a:pt x="1781484" y="7483"/>
                </a:lnTo>
                <a:lnTo>
                  <a:pt x="1805806" y="1978"/>
                </a:lnTo>
                <a:lnTo>
                  <a:pt x="1846803" y="898"/>
                </a:lnTo>
                <a:lnTo>
                  <a:pt x="1853027" y="270"/>
                </a:lnTo>
                <a:lnTo>
                  <a:pt x="1856673" y="639"/>
                </a:lnTo>
                <a:close/>
              </a:path>
            </a:pathLst>
          </a:custGeom>
        </p:spPr>
        <p:txBody>
          <a:bodyPr wrap="square">
            <a:noAutofit/>
          </a:bodyPr>
          <a:lstStyle/>
          <a:p>
            <a:endParaRPr lang="ru-RU"/>
          </a:p>
        </p:txBody>
      </p:sp>
      <p:sp>
        <p:nvSpPr>
          <p:cNvPr id="13" name="Номер слайда 16">
            <a:extLst>
              <a:ext uri="{FF2B5EF4-FFF2-40B4-BE49-F238E27FC236}">
                <a16:creationId xmlns:a16="http://schemas.microsoft.com/office/drawing/2014/main" id="{971129B3-C85F-1E49-AE62-1DAB43EABE9F}"/>
              </a:ext>
            </a:extLst>
          </p:cNvPr>
          <p:cNvSpPr>
            <a:spLocks noGrp="1"/>
          </p:cNvSpPr>
          <p:nvPr userDrawn="1">
            <p:ph type="sldNum" sz="quarter" idx="13"/>
          </p:nvPr>
        </p:nvSpPr>
        <p:spPr>
          <a:xfrm>
            <a:off x="9165235" y="6356350"/>
            <a:ext cx="2743200" cy="365125"/>
          </a:xfrm>
        </p:spPr>
        <p:txBody>
          <a:bodyPr/>
          <a:lstStyle/>
          <a:p>
            <a:fld id="{0D577C4B-7933-BA48-9DCD-A9BB91C6F6C8}" type="slidenum">
              <a:rPr lang="ru-RU" smtClean="0"/>
              <a:t>‹#›</a:t>
            </a:fld>
            <a:endParaRPr lang="ru-RU"/>
          </a:p>
        </p:txBody>
      </p:sp>
      <p:sp>
        <p:nvSpPr>
          <p:cNvPr id="14" name="Текст 18">
            <a:extLst>
              <a:ext uri="{FF2B5EF4-FFF2-40B4-BE49-F238E27FC236}">
                <a16:creationId xmlns:a16="http://schemas.microsoft.com/office/drawing/2014/main" id="{F7D54E43-F47D-2048-9DB9-EA507035DD6A}"/>
              </a:ext>
            </a:extLst>
          </p:cNvPr>
          <p:cNvSpPr>
            <a:spLocks noGrp="1"/>
          </p:cNvSpPr>
          <p:nvPr userDrawn="1">
            <p:ph type="body" sz="quarter" idx="14"/>
          </p:nvPr>
        </p:nvSpPr>
        <p:spPr>
          <a:xfrm>
            <a:off x="1018080" y="3117967"/>
            <a:ext cx="4835982" cy="2489200"/>
          </a:xfrm>
        </p:spPr>
        <p:txBody>
          <a:bodyPr>
            <a:normAutofit/>
          </a:bodyPr>
          <a:lstStyle>
            <a:lvl1pPr marL="0" indent="0">
              <a:buNone/>
              <a:defRPr sz="1800" b="0" i="0">
                <a:latin typeface="Neris Thin" pitchFamily="2" charset="0"/>
              </a:defRPr>
            </a:lvl1pPr>
            <a:lvl2pPr>
              <a:defRPr>
                <a:latin typeface="Neris Light" pitchFamily="2" charset="0"/>
              </a:defRPr>
            </a:lvl2pPr>
            <a:lvl3pPr>
              <a:defRPr>
                <a:latin typeface="Neris Light" pitchFamily="2" charset="0"/>
              </a:defRPr>
            </a:lvl3pPr>
            <a:lvl4pPr>
              <a:defRPr>
                <a:latin typeface="Neris Light" pitchFamily="2" charset="0"/>
              </a:defRPr>
            </a:lvl4pPr>
            <a:lvl5pPr>
              <a:defRPr>
                <a:latin typeface="Neris Light" pitchFamily="2" charset="0"/>
              </a:defRPr>
            </a:lvl5pPr>
          </a:lstStyle>
          <a:p>
            <a:pPr lvl="0"/>
            <a:r>
              <a:rPr lang="ru-RU" dirty="0"/>
              <a:t>Образец текста</a:t>
            </a:r>
          </a:p>
        </p:txBody>
      </p:sp>
      <p:sp>
        <p:nvSpPr>
          <p:cNvPr id="15" name="Заголовок 21">
            <a:extLst>
              <a:ext uri="{FF2B5EF4-FFF2-40B4-BE49-F238E27FC236}">
                <a16:creationId xmlns:a16="http://schemas.microsoft.com/office/drawing/2014/main" id="{250AB265-E178-B04C-A7DC-F0CEEFF6FBFD}"/>
              </a:ext>
            </a:extLst>
          </p:cNvPr>
          <p:cNvSpPr>
            <a:spLocks noGrp="1"/>
          </p:cNvSpPr>
          <p:nvPr userDrawn="1">
            <p:ph type="title" hasCustomPrompt="1"/>
          </p:nvPr>
        </p:nvSpPr>
        <p:spPr>
          <a:xfrm>
            <a:off x="1018080" y="1159596"/>
            <a:ext cx="4835982" cy="1325563"/>
          </a:xfrm>
        </p:spPr>
        <p:txBody>
          <a:bodyPr>
            <a:noAutofit/>
          </a:bodyPr>
          <a:lstStyle>
            <a:lvl1pPr>
              <a:defRPr sz="3600" b="1" i="0">
                <a:latin typeface="Neris Black" pitchFamily="2" charset="0"/>
              </a:defRPr>
            </a:lvl1pPr>
          </a:lstStyle>
          <a:p>
            <a:r>
              <a:rPr lang="en-US" dirty="0"/>
              <a:t>Rounded</a:t>
            </a:r>
            <a:br>
              <a:rPr lang="en-US" dirty="0"/>
            </a:br>
            <a:r>
              <a:rPr lang="en-US" dirty="0"/>
              <a:t>Triangle</a:t>
            </a:r>
            <a:br>
              <a:rPr lang="en-US" dirty="0"/>
            </a:br>
            <a:r>
              <a:rPr lang="en-US" dirty="0"/>
              <a:t>Template</a:t>
            </a:r>
            <a:endParaRPr lang="ru-RU" dirty="0"/>
          </a:p>
        </p:txBody>
      </p:sp>
    </p:spTree>
    <p:extLst>
      <p:ext uri="{BB962C8B-B14F-4D97-AF65-F5344CB8AC3E}">
        <p14:creationId xmlns:p14="http://schemas.microsoft.com/office/powerpoint/2010/main" val="4675413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076DE8B3-BF70-EA47-82BD-EA270729254E}"/>
              </a:ext>
            </a:extLst>
          </p:cNvPr>
          <p:cNvSpPr>
            <a:spLocks noGrp="1"/>
          </p:cNvSpPr>
          <p:nvPr>
            <p:ph type="pic" sz="quarter" idx="10"/>
          </p:nvPr>
        </p:nvSpPr>
        <p:spPr>
          <a:xfrm>
            <a:off x="0" y="2351293"/>
            <a:ext cx="5525528" cy="1834024"/>
          </a:xfrm>
          <a:custGeom>
            <a:avLst/>
            <a:gdLst>
              <a:gd name="connsiteX0" fmla="*/ 0 w 5525528"/>
              <a:gd name="connsiteY0" fmla="*/ 0 h 1834024"/>
              <a:gd name="connsiteX1" fmla="*/ 5219851 w 5525528"/>
              <a:gd name="connsiteY1" fmla="*/ 0 h 1834024"/>
              <a:gd name="connsiteX2" fmla="*/ 5525528 w 5525528"/>
              <a:gd name="connsiteY2" fmla="*/ 305677 h 1834024"/>
              <a:gd name="connsiteX3" fmla="*/ 5525528 w 5525528"/>
              <a:gd name="connsiteY3" fmla="*/ 1528347 h 1834024"/>
              <a:gd name="connsiteX4" fmla="*/ 5219851 w 5525528"/>
              <a:gd name="connsiteY4" fmla="*/ 1834024 h 1834024"/>
              <a:gd name="connsiteX5" fmla="*/ 0 w 5525528"/>
              <a:gd name="connsiteY5" fmla="*/ 1834024 h 18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528" h="1834024">
                <a:moveTo>
                  <a:pt x="0" y="0"/>
                </a:moveTo>
                <a:lnTo>
                  <a:pt x="5219851" y="0"/>
                </a:lnTo>
                <a:cubicBezTo>
                  <a:pt x="5388672" y="0"/>
                  <a:pt x="5525528" y="136856"/>
                  <a:pt x="5525528" y="305677"/>
                </a:cubicBezTo>
                <a:lnTo>
                  <a:pt x="5525528" y="1528347"/>
                </a:lnTo>
                <a:cubicBezTo>
                  <a:pt x="5525528" y="1697168"/>
                  <a:pt x="5388672" y="1834024"/>
                  <a:pt x="5219851" y="1834024"/>
                </a:cubicBezTo>
                <a:lnTo>
                  <a:pt x="0" y="1834024"/>
                </a:lnTo>
                <a:close/>
              </a:path>
            </a:pathLst>
          </a:custGeom>
        </p:spPr>
        <p:txBody>
          <a:bodyPr wrap="square">
            <a:noAutofit/>
          </a:bodyPr>
          <a:lstStyle/>
          <a:p>
            <a:endParaRPr lang="ru-RU"/>
          </a:p>
        </p:txBody>
      </p:sp>
    </p:spTree>
    <p:extLst>
      <p:ext uri="{BB962C8B-B14F-4D97-AF65-F5344CB8AC3E}">
        <p14:creationId xmlns:p14="http://schemas.microsoft.com/office/powerpoint/2010/main" val="3789562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9BE81A-36D7-C74D-838B-67DA4913BC4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CF1D51C-2381-8446-AC28-49F8FD72C66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C10F419-C312-A144-A35E-0B74F9C9B339}"/>
              </a:ext>
            </a:extLst>
          </p:cNvPr>
          <p:cNvSpPr>
            <a:spLocks noGrp="1"/>
          </p:cNvSpPr>
          <p:nvPr>
            <p:ph type="dt" sz="half" idx="10"/>
          </p:nvPr>
        </p:nvSpPr>
        <p:spPr/>
        <p:txBody>
          <a:bodyPr/>
          <a:lstStyle/>
          <a:p>
            <a:fld id="{B6191661-40BE-5B41-BA6F-F384FECEBF1F}" type="datetimeFigureOut">
              <a:rPr lang="ru-RU" smtClean="0"/>
              <a:t>09.02.2022</a:t>
            </a:fld>
            <a:endParaRPr lang="ru-RU"/>
          </a:p>
        </p:txBody>
      </p:sp>
      <p:sp>
        <p:nvSpPr>
          <p:cNvPr id="5" name="Нижний колонтитул 4">
            <a:extLst>
              <a:ext uri="{FF2B5EF4-FFF2-40B4-BE49-F238E27FC236}">
                <a16:creationId xmlns:a16="http://schemas.microsoft.com/office/drawing/2014/main" id="{E8CAA258-263A-104D-B0C2-057C7378085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C5898DF-81EE-F142-89CD-2ADD6128DE76}"/>
              </a:ext>
            </a:extLst>
          </p:cNvPr>
          <p:cNvSpPr>
            <a:spLocks noGrp="1"/>
          </p:cNvSpPr>
          <p:nvPr>
            <p:ph type="sldNum" sz="quarter" idx="12"/>
          </p:nvPr>
        </p:nvSpPr>
        <p:spPr/>
        <p:txBody>
          <a:bodyPr/>
          <a:lstStyle/>
          <a:p>
            <a:fld id="{B3ECC062-1B14-FE49-92AB-B936503F120A}" type="slidenum">
              <a:rPr lang="ru-RU" smtClean="0"/>
              <a:t>‹#›</a:t>
            </a:fld>
            <a:endParaRPr lang="ru-RU"/>
          </a:p>
        </p:txBody>
      </p:sp>
    </p:spTree>
    <p:extLst>
      <p:ext uri="{BB962C8B-B14F-4D97-AF65-F5344CB8AC3E}">
        <p14:creationId xmlns:p14="http://schemas.microsoft.com/office/powerpoint/2010/main" val="860714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536CBFF-4DB7-514C-85A3-E395FD77D975}"/>
              </a:ext>
            </a:extLst>
          </p:cNvPr>
          <p:cNvSpPr>
            <a:spLocks noGrp="1"/>
          </p:cNvSpPr>
          <p:nvPr>
            <p:ph type="dt" sz="half" idx="10"/>
          </p:nvPr>
        </p:nvSpPr>
        <p:spPr/>
        <p:txBody>
          <a:bodyPr/>
          <a:lstStyle/>
          <a:p>
            <a:fld id="{B6191661-40BE-5B41-BA6F-F384FECEBF1F}" type="datetimeFigureOut">
              <a:rPr lang="ru-RU" smtClean="0"/>
              <a:t>09.02.2022</a:t>
            </a:fld>
            <a:endParaRPr lang="ru-RU"/>
          </a:p>
        </p:txBody>
      </p:sp>
      <p:sp>
        <p:nvSpPr>
          <p:cNvPr id="3" name="Нижний колонтитул 2">
            <a:extLst>
              <a:ext uri="{FF2B5EF4-FFF2-40B4-BE49-F238E27FC236}">
                <a16:creationId xmlns:a16="http://schemas.microsoft.com/office/drawing/2014/main" id="{ED571327-47FF-744A-A555-250E6C1A76F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10784778-9324-D14E-985E-5BB7196E6897}"/>
              </a:ext>
            </a:extLst>
          </p:cNvPr>
          <p:cNvSpPr>
            <a:spLocks noGrp="1"/>
          </p:cNvSpPr>
          <p:nvPr>
            <p:ph type="sldNum" sz="quarter" idx="12"/>
          </p:nvPr>
        </p:nvSpPr>
        <p:spPr/>
        <p:txBody>
          <a:bodyPr/>
          <a:lstStyle/>
          <a:p>
            <a:fld id="{B3ECC062-1B14-FE49-92AB-B936503F120A}" type="slidenum">
              <a:rPr lang="ru-RU" smtClean="0"/>
              <a:t>‹#›</a:t>
            </a:fld>
            <a:endParaRPr lang="ru-RU"/>
          </a:p>
        </p:txBody>
      </p:sp>
    </p:spTree>
    <p:extLst>
      <p:ext uri="{BB962C8B-B14F-4D97-AF65-F5344CB8AC3E}">
        <p14:creationId xmlns:p14="http://schemas.microsoft.com/office/powerpoint/2010/main" val="3001309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10" name="Рисунок 9">
            <a:extLst>
              <a:ext uri="{FF2B5EF4-FFF2-40B4-BE49-F238E27FC236}">
                <a16:creationId xmlns:a16="http://schemas.microsoft.com/office/drawing/2014/main" id="{8CC7A801-55A1-8049-BC04-84D5851316A6}"/>
              </a:ext>
            </a:extLst>
          </p:cNvPr>
          <p:cNvSpPr>
            <a:spLocks noGrp="1"/>
          </p:cNvSpPr>
          <p:nvPr>
            <p:ph type="pic" sz="quarter" idx="14"/>
          </p:nvPr>
        </p:nvSpPr>
        <p:spPr>
          <a:xfrm>
            <a:off x="1060023" y="1042467"/>
            <a:ext cx="4689884" cy="4814994"/>
          </a:xfrm>
          <a:custGeom>
            <a:avLst/>
            <a:gdLst>
              <a:gd name="connsiteX0" fmla="*/ 853416 w 4164575"/>
              <a:gd name="connsiteY0" fmla="*/ 0 h 4275672"/>
              <a:gd name="connsiteX1" fmla="*/ 888368 w 4164575"/>
              <a:gd name="connsiteY1" fmla="*/ 1902 h 4275672"/>
              <a:gd name="connsiteX2" fmla="*/ 910367 w 4164575"/>
              <a:gd name="connsiteY2" fmla="*/ 407 h 4275672"/>
              <a:gd name="connsiteX3" fmla="*/ 944380 w 4164575"/>
              <a:gd name="connsiteY3" fmla="*/ 4949 h 4275672"/>
              <a:gd name="connsiteX4" fmla="*/ 1026072 w 4164575"/>
              <a:gd name="connsiteY4" fmla="*/ 9397 h 4275672"/>
              <a:gd name="connsiteX5" fmla="*/ 1076944 w 4164575"/>
              <a:gd name="connsiteY5" fmla="*/ 22652 h 4275672"/>
              <a:gd name="connsiteX6" fmla="*/ 1081757 w 4164575"/>
              <a:gd name="connsiteY6" fmla="*/ 23294 h 4275672"/>
              <a:gd name="connsiteX7" fmla="*/ 1089315 w 4164575"/>
              <a:gd name="connsiteY7" fmla="*/ 25874 h 4275672"/>
              <a:gd name="connsiteX8" fmla="*/ 1198514 w 4164575"/>
              <a:gd name="connsiteY8" fmla="*/ 54327 h 4275672"/>
              <a:gd name="connsiteX9" fmla="*/ 3591550 w 4164575"/>
              <a:gd name="connsiteY9" fmla="*/ 942412 h 4275672"/>
              <a:gd name="connsiteX10" fmla="*/ 3653185 w 4164575"/>
              <a:gd name="connsiteY10" fmla="*/ 972628 h 4275672"/>
              <a:gd name="connsiteX11" fmla="*/ 3687984 w 4164575"/>
              <a:gd name="connsiteY11" fmla="*/ 986594 h 4275672"/>
              <a:gd name="connsiteX12" fmla="*/ 3707078 w 4164575"/>
              <a:gd name="connsiteY12" fmla="*/ 999051 h 4275672"/>
              <a:gd name="connsiteX13" fmla="*/ 3751556 w 4164575"/>
              <a:gd name="connsiteY13" fmla="*/ 1020856 h 4275672"/>
              <a:gd name="connsiteX14" fmla="*/ 3812623 w 4164575"/>
              <a:gd name="connsiteY14" fmla="*/ 1067894 h 4275672"/>
              <a:gd name="connsiteX15" fmla="*/ 3832809 w 4164575"/>
              <a:gd name="connsiteY15" fmla="*/ 1081062 h 4275672"/>
              <a:gd name="connsiteX16" fmla="*/ 3843834 w 4164575"/>
              <a:gd name="connsiteY16" fmla="*/ 1091935 h 4275672"/>
              <a:gd name="connsiteX17" fmla="*/ 3888539 w 4164575"/>
              <a:gd name="connsiteY17" fmla="*/ 1126371 h 4275672"/>
              <a:gd name="connsiteX18" fmla="*/ 3949605 w 4164575"/>
              <a:gd name="connsiteY18" fmla="*/ 1196254 h 4275672"/>
              <a:gd name="connsiteX19" fmla="*/ 3959684 w 4164575"/>
              <a:gd name="connsiteY19" fmla="*/ 1206193 h 4275672"/>
              <a:gd name="connsiteX20" fmla="*/ 3964306 w 4164575"/>
              <a:gd name="connsiteY20" fmla="*/ 1213078 h 4275672"/>
              <a:gd name="connsiteX21" fmla="*/ 4000422 w 4164575"/>
              <a:gd name="connsiteY21" fmla="*/ 1254409 h 4275672"/>
              <a:gd name="connsiteX22" fmla="*/ 4053396 w 4164575"/>
              <a:gd name="connsiteY22" fmla="*/ 1345742 h 4275672"/>
              <a:gd name="connsiteX23" fmla="*/ 4059028 w 4164575"/>
              <a:gd name="connsiteY23" fmla="*/ 1354130 h 4275672"/>
              <a:gd name="connsiteX24" fmla="*/ 4060911 w 4164575"/>
              <a:gd name="connsiteY24" fmla="*/ 1358701 h 4275672"/>
              <a:gd name="connsiteX25" fmla="*/ 4085110 w 4164575"/>
              <a:gd name="connsiteY25" fmla="*/ 1400421 h 4275672"/>
              <a:gd name="connsiteX26" fmla="*/ 4122865 w 4164575"/>
              <a:gd name="connsiteY26" fmla="*/ 1509053 h 4275672"/>
              <a:gd name="connsiteX27" fmla="*/ 4124905 w 4164575"/>
              <a:gd name="connsiteY27" fmla="*/ 1514000 h 4275672"/>
              <a:gd name="connsiteX28" fmla="*/ 4125323 w 4164575"/>
              <a:gd name="connsiteY28" fmla="*/ 1516121 h 4275672"/>
              <a:gd name="connsiteX29" fmla="*/ 4140524 w 4164575"/>
              <a:gd name="connsiteY29" fmla="*/ 1559863 h 4275672"/>
              <a:gd name="connsiteX30" fmla="*/ 4164575 w 4164575"/>
              <a:gd name="connsiteY30" fmla="*/ 1728187 h 4275672"/>
              <a:gd name="connsiteX31" fmla="*/ 4158107 w 4164575"/>
              <a:gd name="connsiteY31" fmla="*/ 1847020 h 4275672"/>
              <a:gd name="connsiteX32" fmla="*/ 4158113 w 4164575"/>
              <a:gd name="connsiteY32" fmla="*/ 1849620 h 4275672"/>
              <a:gd name="connsiteX33" fmla="*/ 4157908 w 4164575"/>
              <a:gd name="connsiteY33" fmla="*/ 1850692 h 4275672"/>
              <a:gd name="connsiteX34" fmla="*/ 4155178 w 4164575"/>
              <a:gd name="connsiteY34" fmla="*/ 1900843 h 4275672"/>
              <a:gd name="connsiteX35" fmla="*/ 4129297 w 4164575"/>
              <a:gd name="connsiteY35" fmla="*/ 2000169 h 4275672"/>
              <a:gd name="connsiteX36" fmla="*/ 4126383 w 4164575"/>
              <a:gd name="connsiteY36" fmla="*/ 2015409 h 4275672"/>
              <a:gd name="connsiteX37" fmla="*/ 4123377 w 4164575"/>
              <a:gd name="connsiteY37" fmla="*/ 2022894 h 4275672"/>
              <a:gd name="connsiteX38" fmla="*/ 4110247 w 4164575"/>
              <a:gd name="connsiteY38" fmla="*/ 2073284 h 4275672"/>
              <a:gd name="connsiteX39" fmla="*/ 4071126 w 4164575"/>
              <a:gd name="connsiteY39" fmla="*/ 2153081 h 4275672"/>
              <a:gd name="connsiteX40" fmla="*/ 4063050 w 4164575"/>
              <a:gd name="connsiteY40" fmla="*/ 2173206 h 4275672"/>
              <a:gd name="connsiteX41" fmla="*/ 4055846 w 4164575"/>
              <a:gd name="connsiteY41" fmla="*/ 2184249 h 4275672"/>
              <a:gd name="connsiteX42" fmla="*/ 4031804 w 4164575"/>
              <a:gd name="connsiteY42" fmla="*/ 2233287 h 4275672"/>
              <a:gd name="connsiteX43" fmla="*/ 3979940 w 4164575"/>
              <a:gd name="connsiteY43" fmla="*/ 2300622 h 4275672"/>
              <a:gd name="connsiteX44" fmla="*/ 3968584 w 4164575"/>
              <a:gd name="connsiteY44" fmla="*/ 2318032 h 4275672"/>
              <a:gd name="connsiteX45" fmla="*/ 3959205 w 4164575"/>
              <a:gd name="connsiteY45" fmla="*/ 2327542 h 4275672"/>
              <a:gd name="connsiteX46" fmla="*/ 3926290 w 4164575"/>
              <a:gd name="connsiteY46" fmla="*/ 2370274 h 4275672"/>
              <a:gd name="connsiteX47" fmla="*/ 3859492 w 4164575"/>
              <a:gd name="connsiteY47" fmla="*/ 2428640 h 4275672"/>
              <a:gd name="connsiteX48" fmla="*/ 3843450 w 4164575"/>
              <a:gd name="connsiteY48" fmla="*/ 2444905 h 4275672"/>
              <a:gd name="connsiteX49" fmla="*/ 1877828 w 4164575"/>
              <a:gd name="connsiteY49" fmla="*/ 4073293 h 4275672"/>
              <a:gd name="connsiteX50" fmla="*/ 1729891 w 4164575"/>
              <a:gd name="connsiteY50" fmla="*/ 4172639 h 4275672"/>
              <a:gd name="connsiteX51" fmla="*/ 1637177 w 4164575"/>
              <a:gd name="connsiteY51" fmla="*/ 4210843 h 4275672"/>
              <a:gd name="connsiteX52" fmla="*/ 1626423 w 4164575"/>
              <a:gd name="connsiteY52" fmla="*/ 4216295 h 4275672"/>
              <a:gd name="connsiteX53" fmla="*/ 1618951 w 4164575"/>
              <a:gd name="connsiteY53" fmla="*/ 4218352 h 4275672"/>
              <a:gd name="connsiteX54" fmla="*/ 1570022 w 4164575"/>
              <a:gd name="connsiteY54" fmla="*/ 4238515 h 4275672"/>
              <a:gd name="connsiteX55" fmla="*/ 1484629 w 4164575"/>
              <a:gd name="connsiteY55" fmla="*/ 4255341 h 4275672"/>
              <a:gd name="connsiteX56" fmla="*/ 1454619 w 4164575"/>
              <a:gd name="connsiteY56" fmla="*/ 4263605 h 4275672"/>
              <a:gd name="connsiteX57" fmla="*/ 1436420 w 4164575"/>
              <a:gd name="connsiteY57" fmla="*/ 4264841 h 4275672"/>
              <a:gd name="connsiteX58" fmla="*/ 1403197 w 4164575"/>
              <a:gd name="connsiteY58" fmla="*/ 4271387 h 4275672"/>
              <a:gd name="connsiteX59" fmla="*/ 1338055 w 4164575"/>
              <a:gd name="connsiteY59" fmla="*/ 4271516 h 4275672"/>
              <a:gd name="connsiteX60" fmla="*/ 1276828 w 4164575"/>
              <a:gd name="connsiteY60" fmla="*/ 4275672 h 4275672"/>
              <a:gd name="connsiteX61" fmla="*/ 1247063 w 4164575"/>
              <a:gd name="connsiteY61" fmla="*/ 4271699 h 4275672"/>
              <a:gd name="connsiteX62" fmla="*/ 1234400 w 4164575"/>
              <a:gd name="connsiteY62" fmla="*/ 4271723 h 4275672"/>
              <a:gd name="connsiteX63" fmla="*/ 1204743 w 4164575"/>
              <a:gd name="connsiteY63" fmla="*/ 4266048 h 4275672"/>
              <a:gd name="connsiteX64" fmla="*/ 1105437 w 4164575"/>
              <a:gd name="connsiteY64" fmla="*/ 4252788 h 4275672"/>
              <a:gd name="connsiteX65" fmla="*/ 439977 w 4164575"/>
              <a:gd name="connsiteY65" fmla="*/ 3543588 h 4275672"/>
              <a:gd name="connsiteX66" fmla="*/ 12562 w 4164575"/>
              <a:gd name="connsiteY66" fmla="*/ 1027116 h 4275672"/>
              <a:gd name="connsiteX67" fmla="*/ 272804 w 4164575"/>
              <a:gd name="connsiteY67" fmla="*/ 242966 h 4275672"/>
              <a:gd name="connsiteX68" fmla="*/ 602190 w 4164575"/>
              <a:gd name="connsiteY68" fmla="*/ 44903 h 4275672"/>
              <a:gd name="connsiteX69" fmla="*/ 682714 w 4164575"/>
              <a:gd name="connsiteY69" fmla="*/ 24877 h 4275672"/>
              <a:gd name="connsiteX70" fmla="*/ 685094 w 4164575"/>
              <a:gd name="connsiteY70" fmla="*/ 24050 h 4275672"/>
              <a:gd name="connsiteX71" fmla="*/ 687316 w 4164575"/>
              <a:gd name="connsiteY71" fmla="*/ 23732 h 4275672"/>
              <a:gd name="connsiteX72" fmla="*/ 732577 w 4164575"/>
              <a:gd name="connsiteY72" fmla="*/ 12475 h 4275672"/>
              <a:gd name="connsiteX73" fmla="*/ 796427 w 4164575"/>
              <a:gd name="connsiteY73" fmla="*/ 8141 h 427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164575" h="4275672">
                <a:moveTo>
                  <a:pt x="853416" y="0"/>
                </a:moveTo>
                <a:lnTo>
                  <a:pt x="888368" y="1902"/>
                </a:lnTo>
                <a:lnTo>
                  <a:pt x="910367" y="407"/>
                </a:lnTo>
                <a:lnTo>
                  <a:pt x="944380" y="4949"/>
                </a:lnTo>
                <a:lnTo>
                  <a:pt x="1026072" y="9397"/>
                </a:lnTo>
                <a:lnTo>
                  <a:pt x="1076944" y="22652"/>
                </a:lnTo>
                <a:lnTo>
                  <a:pt x="1081757" y="23294"/>
                </a:lnTo>
                <a:lnTo>
                  <a:pt x="1089315" y="25874"/>
                </a:lnTo>
                <a:lnTo>
                  <a:pt x="1198514" y="54327"/>
                </a:lnTo>
                <a:lnTo>
                  <a:pt x="3591550" y="942412"/>
                </a:lnTo>
                <a:lnTo>
                  <a:pt x="3653185" y="972628"/>
                </a:lnTo>
                <a:lnTo>
                  <a:pt x="3687984" y="986594"/>
                </a:lnTo>
                <a:lnTo>
                  <a:pt x="3707078" y="999051"/>
                </a:lnTo>
                <a:lnTo>
                  <a:pt x="3751556" y="1020856"/>
                </a:lnTo>
                <a:lnTo>
                  <a:pt x="3812623" y="1067894"/>
                </a:lnTo>
                <a:lnTo>
                  <a:pt x="3832809" y="1081062"/>
                </a:lnTo>
                <a:lnTo>
                  <a:pt x="3843834" y="1091935"/>
                </a:lnTo>
                <a:lnTo>
                  <a:pt x="3888539" y="1126371"/>
                </a:lnTo>
                <a:lnTo>
                  <a:pt x="3949605" y="1196254"/>
                </a:lnTo>
                <a:lnTo>
                  <a:pt x="3959684" y="1206193"/>
                </a:lnTo>
                <a:lnTo>
                  <a:pt x="3964306" y="1213078"/>
                </a:lnTo>
                <a:lnTo>
                  <a:pt x="4000422" y="1254409"/>
                </a:lnTo>
                <a:lnTo>
                  <a:pt x="4053396" y="1345742"/>
                </a:lnTo>
                <a:lnTo>
                  <a:pt x="4059028" y="1354130"/>
                </a:lnTo>
                <a:lnTo>
                  <a:pt x="4060911" y="1358701"/>
                </a:lnTo>
                <a:lnTo>
                  <a:pt x="4085110" y="1400421"/>
                </a:lnTo>
                <a:lnTo>
                  <a:pt x="4122865" y="1509053"/>
                </a:lnTo>
                <a:lnTo>
                  <a:pt x="4124905" y="1514000"/>
                </a:lnTo>
                <a:lnTo>
                  <a:pt x="4125323" y="1516121"/>
                </a:lnTo>
                <a:lnTo>
                  <a:pt x="4140524" y="1559863"/>
                </a:lnTo>
                <a:cubicBezTo>
                  <a:pt x="4153885" y="1614745"/>
                  <a:pt x="4162017" y="1671105"/>
                  <a:pt x="4164575" y="1728187"/>
                </a:cubicBezTo>
                <a:lnTo>
                  <a:pt x="4158107" y="1847020"/>
                </a:lnTo>
                <a:lnTo>
                  <a:pt x="4158113" y="1849620"/>
                </a:lnTo>
                <a:lnTo>
                  <a:pt x="4157908" y="1850692"/>
                </a:lnTo>
                <a:lnTo>
                  <a:pt x="4155178" y="1900843"/>
                </a:lnTo>
                <a:lnTo>
                  <a:pt x="4129297" y="2000169"/>
                </a:lnTo>
                <a:lnTo>
                  <a:pt x="4126383" y="2015409"/>
                </a:lnTo>
                <a:lnTo>
                  <a:pt x="4123377" y="2022894"/>
                </a:lnTo>
                <a:lnTo>
                  <a:pt x="4110247" y="2073284"/>
                </a:lnTo>
                <a:lnTo>
                  <a:pt x="4071126" y="2153081"/>
                </a:lnTo>
                <a:lnTo>
                  <a:pt x="4063050" y="2173206"/>
                </a:lnTo>
                <a:lnTo>
                  <a:pt x="4055846" y="2184249"/>
                </a:lnTo>
                <a:lnTo>
                  <a:pt x="4031804" y="2233287"/>
                </a:lnTo>
                <a:lnTo>
                  <a:pt x="3979940" y="2300622"/>
                </a:lnTo>
                <a:lnTo>
                  <a:pt x="3968584" y="2318032"/>
                </a:lnTo>
                <a:lnTo>
                  <a:pt x="3959205" y="2327542"/>
                </a:lnTo>
                <a:lnTo>
                  <a:pt x="3926290" y="2370274"/>
                </a:lnTo>
                <a:lnTo>
                  <a:pt x="3859492" y="2428640"/>
                </a:lnTo>
                <a:lnTo>
                  <a:pt x="3843450" y="2444905"/>
                </a:lnTo>
                <a:lnTo>
                  <a:pt x="1877828" y="4073293"/>
                </a:lnTo>
                <a:cubicBezTo>
                  <a:pt x="1831059" y="4112038"/>
                  <a:pt x="1781470" y="4145129"/>
                  <a:pt x="1729891" y="4172639"/>
                </a:cubicBezTo>
                <a:lnTo>
                  <a:pt x="1637177" y="4210843"/>
                </a:lnTo>
                <a:lnTo>
                  <a:pt x="1626423" y="4216295"/>
                </a:lnTo>
                <a:lnTo>
                  <a:pt x="1618951" y="4218352"/>
                </a:lnTo>
                <a:lnTo>
                  <a:pt x="1570022" y="4238515"/>
                </a:lnTo>
                <a:lnTo>
                  <a:pt x="1484629" y="4255341"/>
                </a:lnTo>
                <a:lnTo>
                  <a:pt x="1454619" y="4263605"/>
                </a:lnTo>
                <a:lnTo>
                  <a:pt x="1436420" y="4264841"/>
                </a:lnTo>
                <a:lnTo>
                  <a:pt x="1403197" y="4271387"/>
                </a:lnTo>
                <a:lnTo>
                  <a:pt x="1338055" y="4271516"/>
                </a:lnTo>
                <a:lnTo>
                  <a:pt x="1276828" y="4275672"/>
                </a:lnTo>
                <a:lnTo>
                  <a:pt x="1247063" y="4271699"/>
                </a:lnTo>
                <a:lnTo>
                  <a:pt x="1234400" y="4271723"/>
                </a:lnTo>
                <a:lnTo>
                  <a:pt x="1204743" y="4266048"/>
                </a:lnTo>
                <a:lnTo>
                  <a:pt x="1105437" y="4252788"/>
                </a:lnTo>
                <a:cubicBezTo>
                  <a:pt x="771777" y="4173992"/>
                  <a:pt x="500995" y="3902849"/>
                  <a:pt x="439977" y="3543588"/>
                </a:cubicBezTo>
                <a:lnTo>
                  <a:pt x="12562" y="1027116"/>
                </a:lnTo>
                <a:cubicBezTo>
                  <a:pt x="-38287" y="727735"/>
                  <a:pt x="68567" y="438016"/>
                  <a:pt x="272804" y="242966"/>
                </a:cubicBezTo>
                <a:cubicBezTo>
                  <a:pt x="364712" y="155194"/>
                  <a:pt x="476339" y="86591"/>
                  <a:pt x="602190" y="44903"/>
                </a:cubicBezTo>
                <a:lnTo>
                  <a:pt x="682714" y="24877"/>
                </a:lnTo>
                <a:lnTo>
                  <a:pt x="685094" y="24050"/>
                </a:lnTo>
                <a:lnTo>
                  <a:pt x="687316" y="23732"/>
                </a:lnTo>
                <a:lnTo>
                  <a:pt x="732577" y="12475"/>
                </a:lnTo>
                <a:lnTo>
                  <a:pt x="796427" y="8141"/>
                </a:lnTo>
                <a:close/>
              </a:path>
            </a:pathLst>
          </a:custGeom>
        </p:spPr>
        <p:txBody>
          <a:bodyPr wrap="square">
            <a:noAutofit/>
          </a:bodyPr>
          <a:lstStyle/>
          <a:p>
            <a:endParaRPr lang="ru-RU"/>
          </a:p>
        </p:txBody>
      </p:sp>
      <p:sp>
        <p:nvSpPr>
          <p:cNvPr id="7" name="Номер слайда 16">
            <a:extLst>
              <a:ext uri="{FF2B5EF4-FFF2-40B4-BE49-F238E27FC236}">
                <a16:creationId xmlns:a16="http://schemas.microsoft.com/office/drawing/2014/main" id="{38CB7A4E-1A77-9F45-BBA9-0AD25EE6D7F6}"/>
              </a:ext>
            </a:extLst>
          </p:cNvPr>
          <p:cNvSpPr>
            <a:spLocks noGrp="1"/>
          </p:cNvSpPr>
          <p:nvPr>
            <p:ph type="sldNum" sz="quarter" idx="13"/>
          </p:nvPr>
        </p:nvSpPr>
        <p:spPr>
          <a:xfrm>
            <a:off x="9165235" y="6356350"/>
            <a:ext cx="2743200" cy="365125"/>
          </a:xfrm>
        </p:spPr>
        <p:txBody>
          <a:bodyPr/>
          <a:lstStyle/>
          <a:p>
            <a:fld id="{0D577C4B-7933-BA48-9DCD-A9BB91C6F6C8}" type="slidenum">
              <a:rPr lang="ru-RU" smtClean="0"/>
              <a:t>‹#›</a:t>
            </a:fld>
            <a:endParaRPr lang="ru-RU"/>
          </a:p>
        </p:txBody>
      </p:sp>
      <p:sp>
        <p:nvSpPr>
          <p:cNvPr id="13" name="Текст 18">
            <a:extLst>
              <a:ext uri="{FF2B5EF4-FFF2-40B4-BE49-F238E27FC236}">
                <a16:creationId xmlns:a16="http://schemas.microsoft.com/office/drawing/2014/main" id="{8B2D3A0C-C703-904B-907C-8672FC00BDA0}"/>
              </a:ext>
            </a:extLst>
          </p:cNvPr>
          <p:cNvSpPr>
            <a:spLocks noGrp="1"/>
          </p:cNvSpPr>
          <p:nvPr>
            <p:ph type="body" sz="quarter" idx="15"/>
          </p:nvPr>
        </p:nvSpPr>
        <p:spPr>
          <a:xfrm>
            <a:off x="6442095" y="2551062"/>
            <a:ext cx="4689882" cy="1755876"/>
          </a:xfrm>
        </p:spPr>
        <p:txBody>
          <a:bodyPr>
            <a:normAutofit/>
          </a:bodyPr>
          <a:lstStyle>
            <a:lvl1pPr marL="0" indent="0">
              <a:buNone/>
              <a:defRPr sz="1800" b="0" i="0">
                <a:latin typeface="Neris Thin" pitchFamily="2" charset="0"/>
              </a:defRPr>
            </a:lvl1pPr>
            <a:lvl2pPr>
              <a:defRPr>
                <a:latin typeface="Neris Light" pitchFamily="2" charset="0"/>
              </a:defRPr>
            </a:lvl2pPr>
            <a:lvl3pPr>
              <a:defRPr>
                <a:latin typeface="Neris Light" pitchFamily="2" charset="0"/>
              </a:defRPr>
            </a:lvl3pPr>
            <a:lvl4pPr>
              <a:defRPr>
                <a:latin typeface="Neris Light" pitchFamily="2" charset="0"/>
              </a:defRPr>
            </a:lvl4pPr>
            <a:lvl5pPr>
              <a:defRPr>
                <a:latin typeface="Neris Light" pitchFamily="2" charset="0"/>
              </a:defRPr>
            </a:lvl5pPr>
          </a:lstStyle>
          <a:p>
            <a:pPr lvl="0"/>
            <a:r>
              <a:rPr lang="ru-RU" dirty="0"/>
              <a:t>Образец текста</a:t>
            </a:r>
          </a:p>
        </p:txBody>
      </p:sp>
      <p:sp>
        <p:nvSpPr>
          <p:cNvPr id="15" name="Заголовок 21">
            <a:extLst>
              <a:ext uri="{FF2B5EF4-FFF2-40B4-BE49-F238E27FC236}">
                <a16:creationId xmlns:a16="http://schemas.microsoft.com/office/drawing/2014/main" id="{8A9598BB-38A0-6D42-8637-C2060CADFAEF}"/>
              </a:ext>
            </a:extLst>
          </p:cNvPr>
          <p:cNvSpPr>
            <a:spLocks noGrp="1"/>
          </p:cNvSpPr>
          <p:nvPr>
            <p:ph type="title" hasCustomPrompt="1"/>
          </p:nvPr>
        </p:nvSpPr>
        <p:spPr>
          <a:xfrm>
            <a:off x="6442095" y="1040328"/>
            <a:ext cx="4689882" cy="1325563"/>
          </a:xfrm>
        </p:spPr>
        <p:txBody>
          <a:bodyPr>
            <a:noAutofit/>
          </a:bodyPr>
          <a:lstStyle>
            <a:lvl1pPr>
              <a:defRPr sz="3600" b="1" i="0">
                <a:latin typeface="Neris Black" pitchFamily="2" charset="0"/>
              </a:defRPr>
            </a:lvl1pPr>
          </a:lstStyle>
          <a:p>
            <a:r>
              <a:rPr lang="en-US" dirty="0"/>
              <a:t>Rounded</a:t>
            </a:r>
            <a:br>
              <a:rPr lang="en-US" dirty="0"/>
            </a:br>
            <a:r>
              <a:rPr lang="en-US" dirty="0"/>
              <a:t>Triangle</a:t>
            </a:r>
            <a:br>
              <a:rPr lang="en-US" dirty="0"/>
            </a:br>
            <a:r>
              <a:rPr lang="en-US" dirty="0"/>
              <a:t>Template</a:t>
            </a:r>
            <a:endParaRPr lang="ru-RU" dirty="0"/>
          </a:p>
        </p:txBody>
      </p:sp>
    </p:spTree>
    <p:extLst>
      <p:ext uri="{BB962C8B-B14F-4D97-AF65-F5344CB8AC3E}">
        <p14:creationId xmlns:p14="http://schemas.microsoft.com/office/powerpoint/2010/main" val="3127418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BFAF1C5B-53FF-514F-A050-F70C2A74D607}"/>
              </a:ext>
            </a:extLst>
          </p:cNvPr>
          <p:cNvSpPr>
            <a:spLocks noGrp="1"/>
          </p:cNvSpPr>
          <p:nvPr>
            <p:ph type="pic" sz="quarter" idx="10"/>
          </p:nvPr>
        </p:nvSpPr>
        <p:spPr>
          <a:xfrm>
            <a:off x="1" y="0"/>
            <a:ext cx="4593017" cy="6858000"/>
          </a:xfrm>
          <a:custGeom>
            <a:avLst/>
            <a:gdLst>
              <a:gd name="connsiteX0" fmla="*/ 0 w 4593017"/>
              <a:gd name="connsiteY0" fmla="*/ 0 h 6858000"/>
              <a:gd name="connsiteX1" fmla="*/ 1711037 w 4593017"/>
              <a:gd name="connsiteY1" fmla="*/ 0 h 6858000"/>
              <a:gd name="connsiteX2" fmla="*/ 4206217 w 4593017"/>
              <a:gd name="connsiteY2" fmla="*/ 2495180 h 6858000"/>
              <a:gd name="connsiteX3" fmla="*/ 4206217 w 4593017"/>
              <a:gd name="connsiteY3" fmla="*/ 4362820 h 6858000"/>
              <a:gd name="connsiteX4" fmla="*/ 1711037 w 4593017"/>
              <a:gd name="connsiteY4" fmla="*/ 6858000 h 6858000"/>
              <a:gd name="connsiteX5" fmla="*/ 0 w 459301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3017" h="6858000">
                <a:moveTo>
                  <a:pt x="0" y="0"/>
                </a:moveTo>
                <a:lnTo>
                  <a:pt x="1711037" y="0"/>
                </a:lnTo>
                <a:lnTo>
                  <a:pt x="4206217" y="2495180"/>
                </a:lnTo>
                <a:cubicBezTo>
                  <a:pt x="4721951" y="3010915"/>
                  <a:pt x="4721951" y="3847085"/>
                  <a:pt x="4206217" y="4362820"/>
                </a:cubicBezTo>
                <a:lnTo>
                  <a:pt x="1711037" y="6858000"/>
                </a:lnTo>
                <a:lnTo>
                  <a:pt x="0" y="6858000"/>
                </a:lnTo>
                <a:close/>
              </a:path>
            </a:pathLst>
          </a:custGeom>
        </p:spPr>
        <p:txBody>
          <a:bodyPr wrap="square">
            <a:noAutofit/>
          </a:bodyPr>
          <a:lstStyle/>
          <a:p>
            <a:endParaRPr lang="ru-RU"/>
          </a:p>
        </p:txBody>
      </p:sp>
      <p:sp>
        <p:nvSpPr>
          <p:cNvPr id="10" name="Текст 18">
            <a:extLst>
              <a:ext uri="{FF2B5EF4-FFF2-40B4-BE49-F238E27FC236}">
                <a16:creationId xmlns:a16="http://schemas.microsoft.com/office/drawing/2014/main" id="{CFD37DE6-7C07-7642-A6B8-22FA6E780CE2}"/>
              </a:ext>
            </a:extLst>
          </p:cNvPr>
          <p:cNvSpPr>
            <a:spLocks noGrp="1"/>
          </p:cNvSpPr>
          <p:nvPr>
            <p:ph type="body" sz="quarter" idx="14"/>
          </p:nvPr>
        </p:nvSpPr>
        <p:spPr>
          <a:xfrm>
            <a:off x="6241474" y="3223684"/>
            <a:ext cx="4835982" cy="2489200"/>
          </a:xfrm>
        </p:spPr>
        <p:txBody>
          <a:bodyPr>
            <a:normAutofit/>
          </a:bodyPr>
          <a:lstStyle>
            <a:lvl1pPr marL="0" indent="0">
              <a:buNone/>
              <a:defRPr sz="1800" b="0" i="0">
                <a:latin typeface="Neris Thin" pitchFamily="2" charset="0"/>
              </a:defRPr>
            </a:lvl1pPr>
            <a:lvl2pPr>
              <a:defRPr>
                <a:latin typeface="Neris Light" pitchFamily="2" charset="0"/>
              </a:defRPr>
            </a:lvl2pPr>
            <a:lvl3pPr>
              <a:defRPr>
                <a:latin typeface="Neris Light" pitchFamily="2" charset="0"/>
              </a:defRPr>
            </a:lvl3pPr>
            <a:lvl4pPr>
              <a:defRPr>
                <a:latin typeface="Neris Light" pitchFamily="2" charset="0"/>
              </a:defRPr>
            </a:lvl4pPr>
            <a:lvl5pPr>
              <a:defRPr>
                <a:latin typeface="Neris Light" pitchFamily="2" charset="0"/>
              </a:defRPr>
            </a:lvl5pPr>
          </a:lstStyle>
          <a:p>
            <a:pPr lvl="0"/>
            <a:r>
              <a:rPr lang="ru-RU" dirty="0"/>
              <a:t>Образец текста</a:t>
            </a:r>
          </a:p>
        </p:txBody>
      </p:sp>
      <p:sp>
        <p:nvSpPr>
          <p:cNvPr id="11" name="Заголовок 21">
            <a:extLst>
              <a:ext uri="{FF2B5EF4-FFF2-40B4-BE49-F238E27FC236}">
                <a16:creationId xmlns:a16="http://schemas.microsoft.com/office/drawing/2014/main" id="{14CDB0CB-F819-A54D-929D-5FD17D969EA3}"/>
              </a:ext>
            </a:extLst>
          </p:cNvPr>
          <p:cNvSpPr>
            <a:spLocks noGrp="1"/>
          </p:cNvSpPr>
          <p:nvPr>
            <p:ph type="title" hasCustomPrompt="1"/>
          </p:nvPr>
        </p:nvSpPr>
        <p:spPr>
          <a:xfrm>
            <a:off x="6241474" y="1453608"/>
            <a:ext cx="4835982" cy="1325563"/>
          </a:xfrm>
        </p:spPr>
        <p:txBody>
          <a:bodyPr>
            <a:noAutofit/>
          </a:bodyPr>
          <a:lstStyle>
            <a:lvl1pPr>
              <a:defRPr sz="3600" b="1" i="0">
                <a:latin typeface="Neris Black" pitchFamily="2" charset="0"/>
              </a:defRPr>
            </a:lvl1pPr>
          </a:lstStyle>
          <a:p>
            <a:r>
              <a:rPr lang="en-US" dirty="0"/>
              <a:t>Rounded</a:t>
            </a:r>
            <a:br>
              <a:rPr lang="en-US" dirty="0"/>
            </a:br>
            <a:r>
              <a:rPr lang="en-US" dirty="0"/>
              <a:t>Triangle</a:t>
            </a:r>
            <a:br>
              <a:rPr lang="en-US" dirty="0"/>
            </a:br>
            <a:r>
              <a:rPr lang="en-US" dirty="0"/>
              <a:t>Template</a:t>
            </a:r>
            <a:endParaRPr lang="ru-RU" dirty="0"/>
          </a:p>
        </p:txBody>
      </p:sp>
      <p:sp>
        <p:nvSpPr>
          <p:cNvPr id="12" name="Номер слайда 16">
            <a:extLst>
              <a:ext uri="{FF2B5EF4-FFF2-40B4-BE49-F238E27FC236}">
                <a16:creationId xmlns:a16="http://schemas.microsoft.com/office/drawing/2014/main" id="{D2766DF3-4539-2343-BFB5-C74A86F75A51}"/>
              </a:ext>
            </a:extLst>
          </p:cNvPr>
          <p:cNvSpPr>
            <a:spLocks noGrp="1"/>
          </p:cNvSpPr>
          <p:nvPr>
            <p:ph type="sldNum" sz="quarter" idx="13"/>
          </p:nvPr>
        </p:nvSpPr>
        <p:spPr>
          <a:xfrm>
            <a:off x="9165235" y="6356350"/>
            <a:ext cx="2743200" cy="365125"/>
          </a:xfrm>
        </p:spPr>
        <p:txBody>
          <a:bodyPr/>
          <a:lstStyle/>
          <a:p>
            <a:fld id="{0D577C4B-7933-BA48-9DCD-A9BB91C6F6C8}" type="slidenum">
              <a:rPr lang="ru-RU" smtClean="0"/>
              <a:t>‹#›</a:t>
            </a:fld>
            <a:endParaRPr lang="ru-RU"/>
          </a:p>
        </p:txBody>
      </p:sp>
    </p:spTree>
    <p:extLst>
      <p:ext uri="{BB962C8B-B14F-4D97-AF65-F5344CB8AC3E}">
        <p14:creationId xmlns:p14="http://schemas.microsoft.com/office/powerpoint/2010/main" val="3241848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spTree>
      <p:nvGrpSpPr>
        <p:cNvPr id="1" name=""/>
        <p:cNvGrpSpPr/>
        <p:nvPr/>
      </p:nvGrpSpPr>
      <p:grpSpPr>
        <a:xfrm>
          <a:off x="0" y="0"/>
          <a:ext cx="0" cy="0"/>
          <a:chOff x="0" y="0"/>
          <a:chExt cx="0" cy="0"/>
        </a:xfrm>
      </p:grpSpPr>
      <p:sp>
        <p:nvSpPr>
          <p:cNvPr id="10" name="Рисунок 9">
            <a:extLst>
              <a:ext uri="{FF2B5EF4-FFF2-40B4-BE49-F238E27FC236}">
                <a16:creationId xmlns:a16="http://schemas.microsoft.com/office/drawing/2014/main" id="{403F8FF1-08E8-DC45-B301-B655340C7164}"/>
              </a:ext>
            </a:extLst>
          </p:cNvPr>
          <p:cNvSpPr>
            <a:spLocks noGrp="1"/>
          </p:cNvSpPr>
          <p:nvPr>
            <p:ph type="pic" sz="quarter" idx="11"/>
          </p:nvPr>
        </p:nvSpPr>
        <p:spPr>
          <a:xfrm>
            <a:off x="2742742" y="3619891"/>
            <a:ext cx="3528603" cy="3528602"/>
          </a:xfrm>
          <a:custGeom>
            <a:avLst/>
            <a:gdLst>
              <a:gd name="connsiteX0" fmla="*/ 1764302 w 3528603"/>
              <a:gd name="connsiteY0" fmla="*/ 0 h 3528602"/>
              <a:gd name="connsiteX1" fmla="*/ 2090175 w 3528603"/>
              <a:gd name="connsiteY1" fmla="*/ 134981 h 3528602"/>
              <a:gd name="connsiteX2" fmla="*/ 3393623 w 3528603"/>
              <a:gd name="connsiteY2" fmla="*/ 1438429 h 3528602"/>
              <a:gd name="connsiteX3" fmla="*/ 3393623 w 3528603"/>
              <a:gd name="connsiteY3" fmla="*/ 2090174 h 3528602"/>
              <a:gd name="connsiteX4" fmla="*/ 2090175 w 3528603"/>
              <a:gd name="connsiteY4" fmla="*/ 3393622 h 3528602"/>
              <a:gd name="connsiteX5" fmla="*/ 1438430 w 3528603"/>
              <a:gd name="connsiteY5" fmla="*/ 3393622 h 3528602"/>
              <a:gd name="connsiteX6" fmla="*/ 134982 w 3528603"/>
              <a:gd name="connsiteY6" fmla="*/ 2090174 h 3528602"/>
              <a:gd name="connsiteX7" fmla="*/ 134982 w 3528603"/>
              <a:gd name="connsiteY7" fmla="*/ 1438429 h 3528602"/>
              <a:gd name="connsiteX8" fmla="*/ 1438430 w 3528603"/>
              <a:gd name="connsiteY8" fmla="*/ 134981 h 3528602"/>
              <a:gd name="connsiteX9" fmla="*/ 1764302 w 3528603"/>
              <a:gd name="connsiteY9" fmla="*/ 0 h 35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8603" h="3528602">
                <a:moveTo>
                  <a:pt x="1764302" y="0"/>
                </a:moveTo>
                <a:cubicBezTo>
                  <a:pt x="1882245" y="0"/>
                  <a:pt x="2000187" y="44994"/>
                  <a:pt x="2090175" y="134981"/>
                </a:cubicBezTo>
                <a:lnTo>
                  <a:pt x="3393623" y="1438429"/>
                </a:lnTo>
                <a:cubicBezTo>
                  <a:pt x="3573597" y="1618403"/>
                  <a:pt x="3573597" y="1910199"/>
                  <a:pt x="3393623" y="2090174"/>
                </a:cubicBezTo>
                <a:lnTo>
                  <a:pt x="2090175" y="3393622"/>
                </a:lnTo>
                <a:cubicBezTo>
                  <a:pt x="1910200" y="3573596"/>
                  <a:pt x="1618404" y="3573596"/>
                  <a:pt x="1438430" y="3393622"/>
                </a:cubicBezTo>
                <a:lnTo>
                  <a:pt x="134982" y="2090174"/>
                </a:lnTo>
                <a:cubicBezTo>
                  <a:pt x="-44993" y="1910199"/>
                  <a:pt x="-44993" y="1618403"/>
                  <a:pt x="134982" y="1438429"/>
                </a:cubicBezTo>
                <a:lnTo>
                  <a:pt x="1438430" y="134981"/>
                </a:lnTo>
                <a:cubicBezTo>
                  <a:pt x="1528417" y="44994"/>
                  <a:pt x="1646360" y="0"/>
                  <a:pt x="1764302" y="0"/>
                </a:cubicBezTo>
                <a:close/>
              </a:path>
            </a:pathLst>
          </a:custGeom>
        </p:spPr>
        <p:txBody>
          <a:bodyPr wrap="square">
            <a:noAutofit/>
          </a:bodyPr>
          <a:lstStyle/>
          <a:p>
            <a:endParaRPr lang="ru-RU"/>
          </a:p>
        </p:txBody>
      </p:sp>
      <p:sp>
        <p:nvSpPr>
          <p:cNvPr id="7" name="Рисунок 6">
            <a:extLst>
              <a:ext uri="{FF2B5EF4-FFF2-40B4-BE49-F238E27FC236}">
                <a16:creationId xmlns:a16="http://schemas.microsoft.com/office/drawing/2014/main" id="{84DC51EC-9C07-6945-A3D9-A7A5A423DAE6}"/>
              </a:ext>
            </a:extLst>
          </p:cNvPr>
          <p:cNvSpPr>
            <a:spLocks noGrp="1"/>
          </p:cNvSpPr>
          <p:nvPr>
            <p:ph type="pic" sz="quarter" idx="10"/>
          </p:nvPr>
        </p:nvSpPr>
        <p:spPr>
          <a:xfrm>
            <a:off x="2742742" y="-290496"/>
            <a:ext cx="3528603" cy="3528602"/>
          </a:xfrm>
          <a:custGeom>
            <a:avLst/>
            <a:gdLst>
              <a:gd name="connsiteX0" fmla="*/ 1764302 w 3528603"/>
              <a:gd name="connsiteY0" fmla="*/ 0 h 3528602"/>
              <a:gd name="connsiteX1" fmla="*/ 2090175 w 3528603"/>
              <a:gd name="connsiteY1" fmla="*/ 134981 h 3528602"/>
              <a:gd name="connsiteX2" fmla="*/ 3393623 w 3528603"/>
              <a:gd name="connsiteY2" fmla="*/ 1438429 h 3528602"/>
              <a:gd name="connsiteX3" fmla="*/ 3393623 w 3528603"/>
              <a:gd name="connsiteY3" fmla="*/ 2090173 h 3528602"/>
              <a:gd name="connsiteX4" fmla="*/ 2090175 w 3528603"/>
              <a:gd name="connsiteY4" fmla="*/ 3393622 h 3528602"/>
              <a:gd name="connsiteX5" fmla="*/ 1438430 w 3528603"/>
              <a:gd name="connsiteY5" fmla="*/ 3393622 h 3528602"/>
              <a:gd name="connsiteX6" fmla="*/ 134982 w 3528603"/>
              <a:gd name="connsiteY6" fmla="*/ 2090173 h 3528602"/>
              <a:gd name="connsiteX7" fmla="*/ 134982 w 3528603"/>
              <a:gd name="connsiteY7" fmla="*/ 1438429 h 3528602"/>
              <a:gd name="connsiteX8" fmla="*/ 1438430 w 3528603"/>
              <a:gd name="connsiteY8" fmla="*/ 134981 h 3528602"/>
              <a:gd name="connsiteX9" fmla="*/ 1764302 w 3528603"/>
              <a:gd name="connsiteY9" fmla="*/ 0 h 35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8603" h="3528602">
                <a:moveTo>
                  <a:pt x="1764302" y="0"/>
                </a:moveTo>
                <a:cubicBezTo>
                  <a:pt x="1882245" y="0"/>
                  <a:pt x="2000187" y="44994"/>
                  <a:pt x="2090175" y="134981"/>
                </a:cubicBezTo>
                <a:lnTo>
                  <a:pt x="3393623" y="1438429"/>
                </a:lnTo>
                <a:cubicBezTo>
                  <a:pt x="3573597" y="1618403"/>
                  <a:pt x="3573597" y="1910199"/>
                  <a:pt x="3393623" y="2090173"/>
                </a:cubicBezTo>
                <a:lnTo>
                  <a:pt x="2090175" y="3393622"/>
                </a:lnTo>
                <a:cubicBezTo>
                  <a:pt x="1910200" y="3573596"/>
                  <a:pt x="1618404" y="3573596"/>
                  <a:pt x="1438430" y="3393622"/>
                </a:cubicBezTo>
                <a:lnTo>
                  <a:pt x="134982" y="2090173"/>
                </a:lnTo>
                <a:cubicBezTo>
                  <a:pt x="-44993" y="1910199"/>
                  <a:pt x="-44993" y="1618403"/>
                  <a:pt x="134982" y="1438429"/>
                </a:cubicBezTo>
                <a:lnTo>
                  <a:pt x="1438430" y="134981"/>
                </a:lnTo>
                <a:cubicBezTo>
                  <a:pt x="1528417" y="44994"/>
                  <a:pt x="1646360" y="0"/>
                  <a:pt x="1764302" y="0"/>
                </a:cubicBezTo>
                <a:close/>
              </a:path>
            </a:pathLst>
          </a:custGeom>
        </p:spPr>
        <p:txBody>
          <a:bodyPr wrap="square">
            <a:noAutofit/>
          </a:bodyPr>
          <a:lstStyle/>
          <a:p>
            <a:endParaRPr lang="ru-RU"/>
          </a:p>
        </p:txBody>
      </p:sp>
    </p:spTree>
    <p:extLst>
      <p:ext uri="{BB962C8B-B14F-4D97-AF65-F5344CB8AC3E}">
        <p14:creationId xmlns:p14="http://schemas.microsoft.com/office/powerpoint/2010/main" val="269481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spTree>
      <p:nvGrpSpPr>
        <p:cNvPr id="1" name=""/>
        <p:cNvGrpSpPr/>
        <p:nvPr/>
      </p:nvGrpSpPr>
      <p:grpSpPr>
        <a:xfrm>
          <a:off x="0" y="0"/>
          <a:ext cx="0" cy="0"/>
          <a:chOff x="0" y="0"/>
          <a:chExt cx="0" cy="0"/>
        </a:xfrm>
      </p:grpSpPr>
      <p:sp>
        <p:nvSpPr>
          <p:cNvPr id="15" name="Рисунок 14">
            <a:extLst>
              <a:ext uri="{FF2B5EF4-FFF2-40B4-BE49-F238E27FC236}">
                <a16:creationId xmlns:a16="http://schemas.microsoft.com/office/drawing/2014/main" id="{0D3ECA9E-C976-F548-BA80-EC752B76CED4}"/>
              </a:ext>
            </a:extLst>
          </p:cNvPr>
          <p:cNvSpPr>
            <a:spLocks noGrp="1"/>
          </p:cNvSpPr>
          <p:nvPr>
            <p:ph type="pic" sz="quarter" idx="15"/>
          </p:nvPr>
        </p:nvSpPr>
        <p:spPr>
          <a:xfrm>
            <a:off x="8681633" y="1273445"/>
            <a:ext cx="2743200" cy="5021451"/>
          </a:xfrm>
          <a:custGeom>
            <a:avLst/>
            <a:gdLst>
              <a:gd name="connsiteX0" fmla="*/ 302218 w 2743200"/>
              <a:gd name="connsiteY0" fmla="*/ 0 h 5021451"/>
              <a:gd name="connsiteX1" fmla="*/ 2440982 w 2743200"/>
              <a:gd name="connsiteY1" fmla="*/ 0 h 5021451"/>
              <a:gd name="connsiteX2" fmla="*/ 2743200 w 2743200"/>
              <a:gd name="connsiteY2" fmla="*/ 302218 h 5021451"/>
              <a:gd name="connsiteX3" fmla="*/ 2743200 w 2743200"/>
              <a:gd name="connsiteY3" fmla="*/ 4719233 h 5021451"/>
              <a:gd name="connsiteX4" fmla="*/ 2440982 w 2743200"/>
              <a:gd name="connsiteY4" fmla="*/ 5021451 h 5021451"/>
              <a:gd name="connsiteX5" fmla="*/ 302218 w 2743200"/>
              <a:gd name="connsiteY5" fmla="*/ 5021451 h 5021451"/>
              <a:gd name="connsiteX6" fmla="*/ 0 w 2743200"/>
              <a:gd name="connsiteY6" fmla="*/ 4719233 h 5021451"/>
              <a:gd name="connsiteX7" fmla="*/ 0 w 2743200"/>
              <a:gd name="connsiteY7" fmla="*/ 302218 h 5021451"/>
              <a:gd name="connsiteX8" fmla="*/ 302218 w 2743200"/>
              <a:gd name="connsiteY8" fmla="*/ 0 h 502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5021451">
                <a:moveTo>
                  <a:pt x="302218" y="0"/>
                </a:moveTo>
                <a:lnTo>
                  <a:pt x="2440982" y="0"/>
                </a:lnTo>
                <a:cubicBezTo>
                  <a:pt x="2607892" y="0"/>
                  <a:pt x="2743200" y="135308"/>
                  <a:pt x="2743200" y="302218"/>
                </a:cubicBezTo>
                <a:lnTo>
                  <a:pt x="2743200" y="4719233"/>
                </a:lnTo>
                <a:cubicBezTo>
                  <a:pt x="2743200" y="4886143"/>
                  <a:pt x="2607892" y="5021451"/>
                  <a:pt x="2440982" y="5021451"/>
                </a:cubicBezTo>
                <a:lnTo>
                  <a:pt x="302218" y="5021451"/>
                </a:lnTo>
                <a:cubicBezTo>
                  <a:pt x="135308" y="5021451"/>
                  <a:pt x="0" y="4886143"/>
                  <a:pt x="0" y="4719233"/>
                </a:cubicBezTo>
                <a:lnTo>
                  <a:pt x="0" y="302218"/>
                </a:lnTo>
                <a:cubicBezTo>
                  <a:pt x="0" y="135308"/>
                  <a:pt x="135308" y="0"/>
                  <a:pt x="302218" y="0"/>
                </a:cubicBezTo>
                <a:close/>
              </a:path>
            </a:pathLst>
          </a:custGeom>
        </p:spPr>
        <p:txBody>
          <a:bodyPr wrap="square">
            <a:noAutofit/>
          </a:bodyPr>
          <a:lstStyle/>
          <a:p>
            <a:endParaRPr lang="ru-RU"/>
          </a:p>
        </p:txBody>
      </p:sp>
      <p:sp>
        <p:nvSpPr>
          <p:cNvPr id="12" name="Рисунок 11">
            <a:extLst>
              <a:ext uri="{FF2B5EF4-FFF2-40B4-BE49-F238E27FC236}">
                <a16:creationId xmlns:a16="http://schemas.microsoft.com/office/drawing/2014/main" id="{62990864-2AE1-3F42-A8A7-FFEA77F2EBDC}"/>
              </a:ext>
            </a:extLst>
          </p:cNvPr>
          <p:cNvSpPr>
            <a:spLocks noGrp="1"/>
          </p:cNvSpPr>
          <p:nvPr>
            <p:ph type="pic" sz="quarter" idx="14"/>
          </p:nvPr>
        </p:nvSpPr>
        <p:spPr>
          <a:xfrm>
            <a:off x="5631051" y="501113"/>
            <a:ext cx="2743200" cy="5021451"/>
          </a:xfrm>
          <a:custGeom>
            <a:avLst/>
            <a:gdLst>
              <a:gd name="connsiteX0" fmla="*/ 302218 w 2743200"/>
              <a:gd name="connsiteY0" fmla="*/ 0 h 5021451"/>
              <a:gd name="connsiteX1" fmla="*/ 2440982 w 2743200"/>
              <a:gd name="connsiteY1" fmla="*/ 0 h 5021451"/>
              <a:gd name="connsiteX2" fmla="*/ 2743200 w 2743200"/>
              <a:gd name="connsiteY2" fmla="*/ 302218 h 5021451"/>
              <a:gd name="connsiteX3" fmla="*/ 2743200 w 2743200"/>
              <a:gd name="connsiteY3" fmla="*/ 4719233 h 5021451"/>
              <a:gd name="connsiteX4" fmla="*/ 2440982 w 2743200"/>
              <a:gd name="connsiteY4" fmla="*/ 5021451 h 5021451"/>
              <a:gd name="connsiteX5" fmla="*/ 302218 w 2743200"/>
              <a:gd name="connsiteY5" fmla="*/ 5021451 h 5021451"/>
              <a:gd name="connsiteX6" fmla="*/ 0 w 2743200"/>
              <a:gd name="connsiteY6" fmla="*/ 4719233 h 5021451"/>
              <a:gd name="connsiteX7" fmla="*/ 0 w 2743200"/>
              <a:gd name="connsiteY7" fmla="*/ 302218 h 5021451"/>
              <a:gd name="connsiteX8" fmla="*/ 302218 w 2743200"/>
              <a:gd name="connsiteY8" fmla="*/ 0 h 502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5021451">
                <a:moveTo>
                  <a:pt x="302218" y="0"/>
                </a:moveTo>
                <a:lnTo>
                  <a:pt x="2440982" y="0"/>
                </a:lnTo>
                <a:cubicBezTo>
                  <a:pt x="2607892" y="0"/>
                  <a:pt x="2743200" y="135308"/>
                  <a:pt x="2743200" y="302218"/>
                </a:cubicBezTo>
                <a:lnTo>
                  <a:pt x="2743200" y="4719233"/>
                </a:lnTo>
                <a:cubicBezTo>
                  <a:pt x="2743200" y="4886143"/>
                  <a:pt x="2607892" y="5021451"/>
                  <a:pt x="2440982" y="5021451"/>
                </a:cubicBezTo>
                <a:lnTo>
                  <a:pt x="302218" y="5021451"/>
                </a:lnTo>
                <a:cubicBezTo>
                  <a:pt x="135308" y="5021451"/>
                  <a:pt x="0" y="4886143"/>
                  <a:pt x="0" y="4719233"/>
                </a:cubicBezTo>
                <a:lnTo>
                  <a:pt x="0" y="302218"/>
                </a:lnTo>
                <a:cubicBezTo>
                  <a:pt x="0" y="135308"/>
                  <a:pt x="135308" y="0"/>
                  <a:pt x="302218" y="0"/>
                </a:cubicBezTo>
                <a:close/>
              </a:path>
            </a:pathLst>
          </a:custGeom>
        </p:spPr>
        <p:txBody>
          <a:bodyPr wrap="square">
            <a:noAutofit/>
          </a:bodyPr>
          <a:lstStyle/>
          <a:p>
            <a:endParaRPr lang="ru-RU"/>
          </a:p>
        </p:txBody>
      </p:sp>
      <p:sp>
        <p:nvSpPr>
          <p:cNvPr id="9" name="Номер слайда 16">
            <a:extLst>
              <a:ext uri="{FF2B5EF4-FFF2-40B4-BE49-F238E27FC236}">
                <a16:creationId xmlns:a16="http://schemas.microsoft.com/office/drawing/2014/main" id="{B223CE6F-86D1-FB46-81F2-2EC4C9592E20}"/>
              </a:ext>
            </a:extLst>
          </p:cNvPr>
          <p:cNvSpPr>
            <a:spLocks noGrp="1"/>
          </p:cNvSpPr>
          <p:nvPr userDrawn="1">
            <p:ph type="sldNum" sz="quarter" idx="13"/>
          </p:nvPr>
        </p:nvSpPr>
        <p:spPr>
          <a:xfrm>
            <a:off x="9165235" y="6356350"/>
            <a:ext cx="2743200" cy="365125"/>
          </a:xfrm>
        </p:spPr>
        <p:txBody>
          <a:bodyPr/>
          <a:lstStyle/>
          <a:p>
            <a:fld id="{0D577C4B-7933-BA48-9DCD-A9BB91C6F6C8}" type="slidenum">
              <a:rPr lang="ru-RU" smtClean="0"/>
              <a:t>‹#›</a:t>
            </a:fld>
            <a:endParaRPr lang="ru-RU"/>
          </a:p>
        </p:txBody>
      </p:sp>
    </p:spTree>
    <p:extLst>
      <p:ext uri="{BB962C8B-B14F-4D97-AF65-F5344CB8AC3E}">
        <p14:creationId xmlns:p14="http://schemas.microsoft.com/office/powerpoint/2010/main" val="21667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spTree>
      <p:nvGrpSpPr>
        <p:cNvPr id="1" name=""/>
        <p:cNvGrpSpPr/>
        <p:nvPr/>
      </p:nvGrpSpPr>
      <p:grpSpPr>
        <a:xfrm>
          <a:off x="0" y="0"/>
          <a:ext cx="0" cy="0"/>
          <a:chOff x="0" y="0"/>
          <a:chExt cx="0" cy="0"/>
        </a:xfrm>
      </p:grpSpPr>
      <p:sp>
        <p:nvSpPr>
          <p:cNvPr id="25" name="Рисунок 24">
            <a:extLst>
              <a:ext uri="{FF2B5EF4-FFF2-40B4-BE49-F238E27FC236}">
                <a16:creationId xmlns:a16="http://schemas.microsoft.com/office/drawing/2014/main" id="{07BCF686-B2D3-8947-9184-11E2188B1FA5}"/>
              </a:ext>
            </a:extLst>
          </p:cNvPr>
          <p:cNvSpPr>
            <a:spLocks noGrp="1"/>
          </p:cNvSpPr>
          <p:nvPr>
            <p:ph type="pic" sz="quarter" idx="18"/>
          </p:nvPr>
        </p:nvSpPr>
        <p:spPr>
          <a:xfrm>
            <a:off x="8595841" y="3254640"/>
            <a:ext cx="2926598" cy="2693257"/>
          </a:xfrm>
          <a:custGeom>
            <a:avLst/>
            <a:gdLst>
              <a:gd name="connsiteX0" fmla="*/ 1419145 w 2926598"/>
              <a:gd name="connsiteY0" fmla="*/ 1485 h 2693257"/>
              <a:gd name="connsiteX1" fmla="*/ 1676569 w 2926598"/>
              <a:gd name="connsiteY1" fmla="*/ 40511 h 2693257"/>
              <a:gd name="connsiteX2" fmla="*/ 1727231 w 2926598"/>
              <a:gd name="connsiteY2" fmla="*/ 64863 h 2693257"/>
              <a:gd name="connsiteX3" fmla="*/ 1728829 w 2926598"/>
              <a:gd name="connsiteY3" fmla="*/ 65461 h 2693257"/>
              <a:gd name="connsiteX4" fmla="*/ 1730126 w 2926598"/>
              <a:gd name="connsiteY4" fmla="*/ 66255 h 2693257"/>
              <a:gd name="connsiteX5" fmla="*/ 1758601 w 2926598"/>
              <a:gd name="connsiteY5" fmla="*/ 79943 h 2693257"/>
              <a:gd name="connsiteX6" fmla="*/ 1793783 w 2926598"/>
              <a:gd name="connsiteY6" fmla="*/ 105276 h 2693257"/>
              <a:gd name="connsiteX7" fmla="*/ 1827030 w 2926598"/>
              <a:gd name="connsiteY7" fmla="*/ 125657 h 2693257"/>
              <a:gd name="connsiteX8" fmla="*/ 1844441 w 2926598"/>
              <a:gd name="connsiteY8" fmla="*/ 141755 h 2693257"/>
              <a:gd name="connsiteX9" fmla="*/ 1856563 w 2926598"/>
              <a:gd name="connsiteY9" fmla="*/ 150482 h 2693257"/>
              <a:gd name="connsiteX10" fmla="*/ 1872344 w 2926598"/>
              <a:gd name="connsiteY10" fmla="*/ 167550 h 2693257"/>
              <a:gd name="connsiteX11" fmla="*/ 1913037 w 2926598"/>
              <a:gd name="connsiteY11" fmla="*/ 205175 h 2693257"/>
              <a:gd name="connsiteX12" fmla="*/ 1933847 w 2926598"/>
              <a:gd name="connsiteY12" fmla="*/ 234075 h 2693257"/>
              <a:gd name="connsiteX13" fmla="*/ 1936081 w 2926598"/>
              <a:gd name="connsiteY13" fmla="*/ 236489 h 2693257"/>
              <a:gd name="connsiteX14" fmla="*/ 1938908 w 2926598"/>
              <a:gd name="connsiteY14" fmla="*/ 241102 h 2693257"/>
              <a:gd name="connsiteX15" fmla="*/ 1983577 w 2926598"/>
              <a:gd name="connsiteY15" fmla="*/ 303136 h 2693257"/>
              <a:gd name="connsiteX16" fmla="*/ 2848138 w 2926598"/>
              <a:gd name="connsiteY16" fmla="*/ 1800600 h 2693257"/>
              <a:gd name="connsiteX17" fmla="*/ 2867232 w 2926598"/>
              <a:gd name="connsiteY17" fmla="*/ 1842999 h 2693257"/>
              <a:gd name="connsiteX18" fmla="*/ 2879350 w 2926598"/>
              <a:gd name="connsiteY18" fmla="*/ 1865323 h 2693257"/>
              <a:gd name="connsiteX19" fmla="*/ 2883928 w 2926598"/>
              <a:gd name="connsiteY19" fmla="*/ 1880074 h 2693257"/>
              <a:gd name="connsiteX20" fmla="*/ 2897707 w 2926598"/>
              <a:gd name="connsiteY20" fmla="*/ 1910670 h 2693257"/>
              <a:gd name="connsiteX21" fmla="*/ 2909235 w 2926598"/>
              <a:gd name="connsiteY21" fmla="*/ 1961599 h 2693257"/>
              <a:gd name="connsiteX22" fmla="*/ 2914075 w 2926598"/>
              <a:gd name="connsiteY22" fmla="*/ 1977192 h 2693257"/>
              <a:gd name="connsiteX23" fmla="*/ 2915127 w 2926598"/>
              <a:gd name="connsiteY23" fmla="*/ 1987629 h 2693257"/>
              <a:gd name="connsiteX24" fmla="*/ 2923566 w 2926598"/>
              <a:gd name="connsiteY24" fmla="*/ 2024913 h 2693257"/>
              <a:gd name="connsiteX25" fmla="*/ 2925221 w 2926598"/>
              <a:gd name="connsiteY25" fmla="*/ 2087758 h 2693257"/>
              <a:gd name="connsiteX26" fmla="*/ 2926184 w 2926598"/>
              <a:gd name="connsiteY26" fmla="*/ 2097299 h 2693257"/>
              <a:gd name="connsiteX27" fmla="*/ 2925619 w 2926598"/>
              <a:gd name="connsiteY27" fmla="*/ 2102888 h 2693257"/>
              <a:gd name="connsiteX28" fmla="*/ 2926598 w 2926598"/>
              <a:gd name="connsiteY28" fmla="*/ 2140057 h 2693257"/>
              <a:gd name="connsiteX29" fmla="*/ 2914762 w 2926598"/>
              <a:gd name="connsiteY29" fmla="*/ 2210595 h 2693257"/>
              <a:gd name="connsiteX30" fmla="*/ 2914075 w 2926598"/>
              <a:gd name="connsiteY30" fmla="*/ 2217405 h 2693257"/>
              <a:gd name="connsiteX31" fmla="*/ 2913082 w 2926598"/>
              <a:gd name="connsiteY31" fmla="*/ 2220603 h 2693257"/>
              <a:gd name="connsiteX32" fmla="*/ 2907675 w 2926598"/>
              <a:gd name="connsiteY32" fmla="*/ 2252825 h 2693257"/>
              <a:gd name="connsiteX33" fmla="*/ 2880424 w 2926598"/>
              <a:gd name="connsiteY33" fmla="*/ 2325811 h 2693257"/>
              <a:gd name="connsiteX34" fmla="*/ 2879350 w 2926598"/>
              <a:gd name="connsiteY34" fmla="*/ 2329273 h 2693257"/>
              <a:gd name="connsiteX35" fmla="*/ 2878652 w 2926598"/>
              <a:gd name="connsiteY35" fmla="*/ 2330560 h 2693257"/>
              <a:gd name="connsiteX36" fmla="*/ 2867678 w 2926598"/>
              <a:gd name="connsiteY36" fmla="*/ 2359948 h 2693257"/>
              <a:gd name="connsiteX37" fmla="*/ 2807481 w 2926598"/>
              <a:gd name="connsiteY37" fmla="*/ 2458150 h 2693257"/>
              <a:gd name="connsiteX38" fmla="*/ 2752751 w 2926598"/>
              <a:gd name="connsiteY38" fmla="*/ 2517345 h 2693257"/>
              <a:gd name="connsiteX39" fmla="*/ 2751631 w 2926598"/>
              <a:gd name="connsiteY39" fmla="*/ 2518705 h 2693257"/>
              <a:gd name="connsiteX40" fmla="*/ 2751061 w 2926598"/>
              <a:gd name="connsiteY40" fmla="*/ 2519175 h 2693257"/>
              <a:gd name="connsiteX41" fmla="*/ 2727963 w 2926598"/>
              <a:gd name="connsiteY41" fmla="*/ 2544157 h 2693257"/>
              <a:gd name="connsiteX42" fmla="*/ 2671537 w 2926598"/>
              <a:gd name="connsiteY42" fmla="*/ 2584787 h 2693257"/>
              <a:gd name="connsiteX43" fmla="*/ 2663431 w 2926598"/>
              <a:gd name="connsiteY43" fmla="*/ 2591478 h 2693257"/>
              <a:gd name="connsiteX44" fmla="*/ 2658628 w 2926598"/>
              <a:gd name="connsiteY44" fmla="*/ 2594084 h 2693257"/>
              <a:gd name="connsiteX45" fmla="*/ 2630002 w 2926598"/>
              <a:gd name="connsiteY45" fmla="*/ 2614696 h 2693257"/>
              <a:gd name="connsiteX46" fmla="*/ 2575109 w 2926598"/>
              <a:gd name="connsiteY46" fmla="*/ 2639416 h 2693257"/>
              <a:gd name="connsiteX47" fmla="*/ 2562198 w 2926598"/>
              <a:gd name="connsiteY47" fmla="*/ 2646425 h 2693257"/>
              <a:gd name="connsiteX48" fmla="*/ 2553668 w 2926598"/>
              <a:gd name="connsiteY48" fmla="*/ 2649072 h 2693257"/>
              <a:gd name="connsiteX49" fmla="*/ 2519933 w 2926598"/>
              <a:gd name="connsiteY49" fmla="*/ 2664263 h 2693257"/>
              <a:gd name="connsiteX50" fmla="*/ 2463779 w 2926598"/>
              <a:gd name="connsiteY50" fmla="*/ 2676976 h 2693257"/>
              <a:gd name="connsiteX51" fmla="*/ 2450330 w 2926598"/>
              <a:gd name="connsiteY51" fmla="*/ 2681150 h 2693257"/>
              <a:gd name="connsiteX52" fmla="*/ 2441327 w 2926598"/>
              <a:gd name="connsiteY52" fmla="*/ 2682058 h 2693257"/>
              <a:gd name="connsiteX53" fmla="*/ 2405689 w 2926598"/>
              <a:gd name="connsiteY53" fmla="*/ 2690125 h 2693257"/>
              <a:gd name="connsiteX54" fmla="*/ 2345620 w 2926598"/>
              <a:gd name="connsiteY54" fmla="*/ 2691705 h 2693257"/>
              <a:gd name="connsiteX55" fmla="*/ 2330223 w 2926598"/>
              <a:gd name="connsiteY55" fmla="*/ 2693257 h 2693257"/>
              <a:gd name="connsiteX56" fmla="*/ 601099 w 2926598"/>
              <a:gd name="connsiteY56" fmla="*/ 2693257 h 2693257"/>
              <a:gd name="connsiteX57" fmla="*/ 480992 w 2926598"/>
              <a:gd name="connsiteY57" fmla="*/ 2681149 h 2693257"/>
              <a:gd name="connsiteX58" fmla="*/ 416116 w 2926598"/>
              <a:gd name="connsiteY58" fmla="*/ 2661011 h 2693257"/>
              <a:gd name="connsiteX59" fmla="*/ 408150 w 2926598"/>
              <a:gd name="connsiteY59" fmla="*/ 2659208 h 2693257"/>
              <a:gd name="connsiteX60" fmla="*/ 403364 w 2926598"/>
              <a:gd name="connsiteY60" fmla="*/ 2657052 h 2693257"/>
              <a:gd name="connsiteX61" fmla="*/ 369125 w 2926598"/>
              <a:gd name="connsiteY61" fmla="*/ 2646425 h 2693257"/>
              <a:gd name="connsiteX62" fmla="*/ 317307 w 2926598"/>
              <a:gd name="connsiteY62" fmla="*/ 2618299 h 2693257"/>
              <a:gd name="connsiteX63" fmla="*/ 298081 w 2926598"/>
              <a:gd name="connsiteY63" fmla="*/ 2609640 h 2693257"/>
              <a:gd name="connsiteX64" fmla="*/ 288053 w 2926598"/>
              <a:gd name="connsiteY64" fmla="*/ 2602420 h 2693257"/>
              <a:gd name="connsiteX65" fmla="*/ 267893 w 2926598"/>
              <a:gd name="connsiteY65" fmla="*/ 2591478 h 2693257"/>
              <a:gd name="connsiteX66" fmla="*/ 233854 w 2926598"/>
              <a:gd name="connsiteY66" fmla="*/ 2563393 h 2693257"/>
              <a:gd name="connsiteX67" fmla="*/ 200119 w 2926598"/>
              <a:gd name="connsiteY67" fmla="*/ 2539100 h 2693257"/>
              <a:gd name="connsiteX68" fmla="*/ 186309 w 2926598"/>
              <a:gd name="connsiteY68" fmla="*/ 2524165 h 2693257"/>
              <a:gd name="connsiteX69" fmla="*/ 179692 w 2926598"/>
              <a:gd name="connsiteY69" fmla="*/ 2518705 h 2693257"/>
              <a:gd name="connsiteX70" fmla="*/ 166674 w 2926598"/>
              <a:gd name="connsiteY70" fmla="*/ 2502928 h 2693257"/>
              <a:gd name="connsiteX71" fmla="*/ 120600 w 2926598"/>
              <a:gd name="connsiteY71" fmla="*/ 2453094 h 2693257"/>
              <a:gd name="connsiteX72" fmla="*/ 79944 w 2926598"/>
              <a:gd name="connsiteY72" fmla="*/ 1795543 h 2693257"/>
              <a:gd name="connsiteX73" fmla="*/ 944505 w 2926598"/>
              <a:gd name="connsiteY73" fmla="*/ 298079 h 2693257"/>
              <a:gd name="connsiteX74" fmla="*/ 1419145 w 2926598"/>
              <a:gd name="connsiteY74" fmla="*/ 1485 h 269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926598" h="2693257">
                <a:moveTo>
                  <a:pt x="1419145" y="1485"/>
                </a:moveTo>
                <a:cubicBezTo>
                  <a:pt x="1505022" y="-4584"/>
                  <a:pt x="1592901" y="7870"/>
                  <a:pt x="1676569" y="40511"/>
                </a:cubicBezTo>
                <a:lnTo>
                  <a:pt x="1727231" y="64863"/>
                </a:lnTo>
                <a:lnTo>
                  <a:pt x="1728829" y="65461"/>
                </a:lnTo>
                <a:lnTo>
                  <a:pt x="1730126" y="66255"/>
                </a:lnTo>
                <a:lnTo>
                  <a:pt x="1758601" y="79943"/>
                </a:lnTo>
                <a:lnTo>
                  <a:pt x="1793783" y="105276"/>
                </a:lnTo>
                <a:lnTo>
                  <a:pt x="1827030" y="125657"/>
                </a:lnTo>
                <a:lnTo>
                  <a:pt x="1844441" y="141755"/>
                </a:lnTo>
                <a:lnTo>
                  <a:pt x="1856563" y="150482"/>
                </a:lnTo>
                <a:lnTo>
                  <a:pt x="1872344" y="167550"/>
                </a:lnTo>
                <a:lnTo>
                  <a:pt x="1913037" y="205175"/>
                </a:lnTo>
                <a:lnTo>
                  <a:pt x="1933847" y="234075"/>
                </a:lnTo>
                <a:lnTo>
                  <a:pt x="1936081" y="236489"/>
                </a:lnTo>
                <a:lnTo>
                  <a:pt x="1938908" y="241102"/>
                </a:lnTo>
                <a:lnTo>
                  <a:pt x="1983577" y="303136"/>
                </a:lnTo>
                <a:lnTo>
                  <a:pt x="2848138" y="1800600"/>
                </a:lnTo>
                <a:lnTo>
                  <a:pt x="2867232" y="1842999"/>
                </a:lnTo>
                <a:lnTo>
                  <a:pt x="2879350" y="1865323"/>
                </a:lnTo>
                <a:lnTo>
                  <a:pt x="2883928" y="1880074"/>
                </a:lnTo>
                <a:lnTo>
                  <a:pt x="2897707" y="1910670"/>
                </a:lnTo>
                <a:lnTo>
                  <a:pt x="2909235" y="1961599"/>
                </a:lnTo>
                <a:lnTo>
                  <a:pt x="2914075" y="1977192"/>
                </a:lnTo>
                <a:lnTo>
                  <a:pt x="2915127" y="1987629"/>
                </a:lnTo>
                <a:lnTo>
                  <a:pt x="2923566" y="2024913"/>
                </a:lnTo>
                <a:lnTo>
                  <a:pt x="2925221" y="2087758"/>
                </a:lnTo>
                <a:lnTo>
                  <a:pt x="2926184" y="2097299"/>
                </a:lnTo>
                <a:lnTo>
                  <a:pt x="2925619" y="2102888"/>
                </a:lnTo>
                <a:lnTo>
                  <a:pt x="2926598" y="2140057"/>
                </a:lnTo>
                <a:lnTo>
                  <a:pt x="2914762" y="2210595"/>
                </a:lnTo>
                <a:lnTo>
                  <a:pt x="2914075" y="2217405"/>
                </a:lnTo>
                <a:lnTo>
                  <a:pt x="2913082" y="2220603"/>
                </a:lnTo>
                <a:lnTo>
                  <a:pt x="2907675" y="2252825"/>
                </a:lnTo>
                <a:lnTo>
                  <a:pt x="2880424" y="2325811"/>
                </a:lnTo>
                <a:lnTo>
                  <a:pt x="2879350" y="2329273"/>
                </a:lnTo>
                <a:lnTo>
                  <a:pt x="2878652" y="2330560"/>
                </a:lnTo>
                <a:lnTo>
                  <a:pt x="2867678" y="2359948"/>
                </a:lnTo>
                <a:cubicBezTo>
                  <a:pt x="2850930" y="2394352"/>
                  <a:pt x="2830816" y="2427267"/>
                  <a:pt x="2807481" y="2458150"/>
                </a:cubicBezTo>
                <a:lnTo>
                  <a:pt x="2752751" y="2517345"/>
                </a:lnTo>
                <a:lnTo>
                  <a:pt x="2751631" y="2518705"/>
                </a:lnTo>
                <a:lnTo>
                  <a:pt x="2751061" y="2519175"/>
                </a:lnTo>
                <a:lnTo>
                  <a:pt x="2727963" y="2544157"/>
                </a:lnTo>
                <a:lnTo>
                  <a:pt x="2671537" y="2584787"/>
                </a:lnTo>
                <a:lnTo>
                  <a:pt x="2663431" y="2591478"/>
                </a:lnTo>
                <a:lnTo>
                  <a:pt x="2658628" y="2594084"/>
                </a:lnTo>
                <a:lnTo>
                  <a:pt x="2630002" y="2614696"/>
                </a:lnTo>
                <a:lnTo>
                  <a:pt x="2575109" y="2639416"/>
                </a:lnTo>
                <a:lnTo>
                  <a:pt x="2562198" y="2646425"/>
                </a:lnTo>
                <a:lnTo>
                  <a:pt x="2553668" y="2649072"/>
                </a:lnTo>
                <a:lnTo>
                  <a:pt x="2519933" y="2664263"/>
                </a:lnTo>
                <a:lnTo>
                  <a:pt x="2463779" y="2676976"/>
                </a:lnTo>
                <a:lnTo>
                  <a:pt x="2450330" y="2681150"/>
                </a:lnTo>
                <a:lnTo>
                  <a:pt x="2441327" y="2682058"/>
                </a:lnTo>
                <a:lnTo>
                  <a:pt x="2405689" y="2690125"/>
                </a:lnTo>
                <a:lnTo>
                  <a:pt x="2345620" y="2691705"/>
                </a:lnTo>
                <a:lnTo>
                  <a:pt x="2330223" y="2693257"/>
                </a:lnTo>
                <a:lnTo>
                  <a:pt x="601099" y="2693257"/>
                </a:lnTo>
                <a:cubicBezTo>
                  <a:pt x="559958" y="2693257"/>
                  <a:pt x="519788" y="2689089"/>
                  <a:pt x="480992" y="2681149"/>
                </a:cubicBezTo>
                <a:lnTo>
                  <a:pt x="416116" y="2661011"/>
                </a:lnTo>
                <a:lnTo>
                  <a:pt x="408150" y="2659208"/>
                </a:lnTo>
                <a:lnTo>
                  <a:pt x="403364" y="2657052"/>
                </a:lnTo>
                <a:lnTo>
                  <a:pt x="369125" y="2646425"/>
                </a:lnTo>
                <a:lnTo>
                  <a:pt x="317307" y="2618299"/>
                </a:lnTo>
                <a:lnTo>
                  <a:pt x="298081" y="2609640"/>
                </a:lnTo>
                <a:lnTo>
                  <a:pt x="288053" y="2602420"/>
                </a:lnTo>
                <a:lnTo>
                  <a:pt x="267893" y="2591478"/>
                </a:lnTo>
                <a:lnTo>
                  <a:pt x="233854" y="2563393"/>
                </a:lnTo>
                <a:lnTo>
                  <a:pt x="200119" y="2539100"/>
                </a:lnTo>
                <a:lnTo>
                  <a:pt x="186309" y="2524165"/>
                </a:lnTo>
                <a:lnTo>
                  <a:pt x="179692" y="2518705"/>
                </a:lnTo>
                <a:lnTo>
                  <a:pt x="166674" y="2502928"/>
                </a:lnTo>
                <a:lnTo>
                  <a:pt x="120600" y="2453094"/>
                </a:lnTo>
                <a:cubicBezTo>
                  <a:pt x="-19406" y="2267793"/>
                  <a:pt x="-43484" y="2009326"/>
                  <a:pt x="79944" y="1795543"/>
                </a:cubicBezTo>
                <a:lnTo>
                  <a:pt x="944505" y="298079"/>
                </a:lnTo>
                <a:cubicBezTo>
                  <a:pt x="1047361" y="119928"/>
                  <a:pt x="1228309" y="14971"/>
                  <a:pt x="1419145" y="1485"/>
                </a:cubicBezTo>
                <a:close/>
              </a:path>
            </a:pathLst>
          </a:custGeom>
          <a:effectLst>
            <a:outerShdw dist="50800" dir="600000" sx="101000" sy="101000" algn="t" rotWithShape="0">
              <a:schemeClr val="accent1"/>
            </a:outerShdw>
          </a:effectLst>
        </p:spPr>
        <p:txBody>
          <a:bodyPr wrap="square">
            <a:noAutofit/>
          </a:bodyPr>
          <a:lstStyle/>
          <a:p>
            <a:endParaRPr lang="ru-RU"/>
          </a:p>
        </p:txBody>
      </p:sp>
      <p:sp>
        <p:nvSpPr>
          <p:cNvPr id="22" name="Рисунок 21">
            <a:extLst>
              <a:ext uri="{FF2B5EF4-FFF2-40B4-BE49-F238E27FC236}">
                <a16:creationId xmlns:a16="http://schemas.microsoft.com/office/drawing/2014/main" id="{3A1054EF-C75F-E746-BDAE-10DA09078466}"/>
              </a:ext>
            </a:extLst>
          </p:cNvPr>
          <p:cNvSpPr>
            <a:spLocks noGrp="1"/>
          </p:cNvSpPr>
          <p:nvPr>
            <p:ph type="pic" sz="quarter" idx="17"/>
          </p:nvPr>
        </p:nvSpPr>
        <p:spPr>
          <a:xfrm>
            <a:off x="5915911" y="3254639"/>
            <a:ext cx="2926595" cy="2693256"/>
          </a:xfrm>
          <a:custGeom>
            <a:avLst/>
            <a:gdLst>
              <a:gd name="connsiteX0" fmla="*/ 596375 w 2926595"/>
              <a:gd name="connsiteY0" fmla="*/ 0 h 2693256"/>
              <a:gd name="connsiteX1" fmla="*/ 2325497 w 2926595"/>
              <a:gd name="connsiteY1" fmla="*/ 0 h 2693256"/>
              <a:gd name="connsiteX2" fmla="*/ 2445604 w 2926595"/>
              <a:gd name="connsiteY2" fmla="*/ 12108 h 2693256"/>
              <a:gd name="connsiteX3" fmla="*/ 2510480 w 2926595"/>
              <a:gd name="connsiteY3" fmla="*/ 32246 h 2693256"/>
              <a:gd name="connsiteX4" fmla="*/ 2518446 w 2926595"/>
              <a:gd name="connsiteY4" fmla="*/ 34050 h 2693256"/>
              <a:gd name="connsiteX5" fmla="*/ 2523233 w 2926595"/>
              <a:gd name="connsiteY5" fmla="*/ 36205 h 2693256"/>
              <a:gd name="connsiteX6" fmla="*/ 2557471 w 2926595"/>
              <a:gd name="connsiteY6" fmla="*/ 46832 h 2693256"/>
              <a:gd name="connsiteX7" fmla="*/ 2609289 w 2926595"/>
              <a:gd name="connsiteY7" fmla="*/ 74959 h 2693256"/>
              <a:gd name="connsiteX8" fmla="*/ 2628516 w 2926595"/>
              <a:gd name="connsiteY8" fmla="*/ 83617 h 2693256"/>
              <a:gd name="connsiteX9" fmla="*/ 2638543 w 2926595"/>
              <a:gd name="connsiteY9" fmla="*/ 90837 h 2693256"/>
              <a:gd name="connsiteX10" fmla="*/ 2658703 w 2926595"/>
              <a:gd name="connsiteY10" fmla="*/ 101779 h 2693256"/>
              <a:gd name="connsiteX11" fmla="*/ 2692742 w 2926595"/>
              <a:gd name="connsiteY11" fmla="*/ 129865 h 2693256"/>
              <a:gd name="connsiteX12" fmla="*/ 2726477 w 2926595"/>
              <a:gd name="connsiteY12" fmla="*/ 154157 h 2693256"/>
              <a:gd name="connsiteX13" fmla="*/ 2740287 w 2926595"/>
              <a:gd name="connsiteY13" fmla="*/ 169092 h 2693256"/>
              <a:gd name="connsiteX14" fmla="*/ 2746904 w 2926595"/>
              <a:gd name="connsiteY14" fmla="*/ 174553 h 2693256"/>
              <a:gd name="connsiteX15" fmla="*/ 2759922 w 2926595"/>
              <a:gd name="connsiteY15" fmla="*/ 190329 h 2693256"/>
              <a:gd name="connsiteX16" fmla="*/ 2805996 w 2926595"/>
              <a:gd name="connsiteY16" fmla="*/ 240163 h 2693256"/>
              <a:gd name="connsiteX17" fmla="*/ 2846652 w 2926595"/>
              <a:gd name="connsiteY17" fmla="*/ 897714 h 2693256"/>
              <a:gd name="connsiteX18" fmla="*/ 1982092 w 2926595"/>
              <a:gd name="connsiteY18" fmla="*/ 2395178 h 2693256"/>
              <a:gd name="connsiteX19" fmla="*/ 1507452 w 2926595"/>
              <a:gd name="connsiteY19" fmla="*/ 2691773 h 2693256"/>
              <a:gd name="connsiteX20" fmla="*/ 1250028 w 2926595"/>
              <a:gd name="connsiteY20" fmla="*/ 2652746 h 2693256"/>
              <a:gd name="connsiteX21" fmla="*/ 1199367 w 2926595"/>
              <a:gd name="connsiteY21" fmla="*/ 2628394 h 2693256"/>
              <a:gd name="connsiteX22" fmla="*/ 1197768 w 2926595"/>
              <a:gd name="connsiteY22" fmla="*/ 2627797 h 2693256"/>
              <a:gd name="connsiteX23" fmla="*/ 1196472 w 2926595"/>
              <a:gd name="connsiteY23" fmla="*/ 2627002 h 2693256"/>
              <a:gd name="connsiteX24" fmla="*/ 1167996 w 2926595"/>
              <a:gd name="connsiteY24" fmla="*/ 2613314 h 2693256"/>
              <a:gd name="connsiteX25" fmla="*/ 1132815 w 2926595"/>
              <a:gd name="connsiteY25" fmla="*/ 2587982 h 2693256"/>
              <a:gd name="connsiteX26" fmla="*/ 1099568 w 2926595"/>
              <a:gd name="connsiteY26" fmla="*/ 2567600 h 2693256"/>
              <a:gd name="connsiteX27" fmla="*/ 1082156 w 2926595"/>
              <a:gd name="connsiteY27" fmla="*/ 2551503 h 2693256"/>
              <a:gd name="connsiteX28" fmla="*/ 1070034 w 2926595"/>
              <a:gd name="connsiteY28" fmla="*/ 2542776 h 2693256"/>
              <a:gd name="connsiteX29" fmla="*/ 1054254 w 2926595"/>
              <a:gd name="connsiteY29" fmla="*/ 2525707 h 2693256"/>
              <a:gd name="connsiteX30" fmla="*/ 1013560 w 2926595"/>
              <a:gd name="connsiteY30" fmla="*/ 2488083 h 2693256"/>
              <a:gd name="connsiteX31" fmla="*/ 992750 w 2926595"/>
              <a:gd name="connsiteY31" fmla="*/ 2459183 h 2693256"/>
              <a:gd name="connsiteX32" fmla="*/ 990517 w 2926595"/>
              <a:gd name="connsiteY32" fmla="*/ 2456768 h 2693256"/>
              <a:gd name="connsiteX33" fmla="*/ 987689 w 2926595"/>
              <a:gd name="connsiteY33" fmla="*/ 2452155 h 2693256"/>
              <a:gd name="connsiteX34" fmla="*/ 943020 w 2926595"/>
              <a:gd name="connsiteY34" fmla="*/ 2390121 h 2693256"/>
              <a:gd name="connsiteX35" fmla="*/ 78460 w 2926595"/>
              <a:gd name="connsiteY35" fmla="*/ 892657 h 2693256"/>
              <a:gd name="connsiteX36" fmla="*/ 59366 w 2926595"/>
              <a:gd name="connsiteY36" fmla="*/ 850259 h 2693256"/>
              <a:gd name="connsiteX37" fmla="*/ 47248 w 2926595"/>
              <a:gd name="connsiteY37" fmla="*/ 827934 h 2693256"/>
              <a:gd name="connsiteX38" fmla="*/ 42670 w 2926595"/>
              <a:gd name="connsiteY38" fmla="*/ 813184 h 2693256"/>
              <a:gd name="connsiteX39" fmla="*/ 28891 w 2926595"/>
              <a:gd name="connsiteY39" fmla="*/ 782588 h 2693256"/>
              <a:gd name="connsiteX40" fmla="*/ 17363 w 2926595"/>
              <a:gd name="connsiteY40" fmla="*/ 731658 h 2693256"/>
              <a:gd name="connsiteX41" fmla="*/ 12524 w 2926595"/>
              <a:gd name="connsiteY41" fmla="*/ 716066 h 2693256"/>
              <a:gd name="connsiteX42" fmla="*/ 11471 w 2926595"/>
              <a:gd name="connsiteY42" fmla="*/ 705629 h 2693256"/>
              <a:gd name="connsiteX43" fmla="*/ 3032 w 2926595"/>
              <a:gd name="connsiteY43" fmla="*/ 668345 h 2693256"/>
              <a:gd name="connsiteX44" fmla="*/ 1377 w 2926595"/>
              <a:gd name="connsiteY44" fmla="*/ 605499 h 2693256"/>
              <a:gd name="connsiteX45" fmla="*/ 414 w 2926595"/>
              <a:gd name="connsiteY45" fmla="*/ 595958 h 2693256"/>
              <a:gd name="connsiteX46" fmla="*/ 979 w 2926595"/>
              <a:gd name="connsiteY46" fmla="*/ 590369 h 2693256"/>
              <a:gd name="connsiteX47" fmla="*/ 0 w 2926595"/>
              <a:gd name="connsiteY47" fmla="*/ 553201 h 2693256"/>
              <a:gd name="connsiteX48" fmla="*/ 11836 w 2926595"/>
              <a:gd name="connsiteY48" fmla="*/ 482662 h 2693256"/>
              <a:gd name="connsiteX49" fmla="*/ 12524 w 2926595"/>
              <a:gd name="connsiteY49" fmla="*/ 475853 h 2693256"/>
              <a:gd name="connsiteX50" fmla="*/ 13516 w 2926595"/>
              <a:gd name="connsiteY50" fmla="*/ 472654 h 2693256"/>
              <a:gd name="connsiteX51" fmla="*/ 18923 w 2926595"/>
              <a:gd name="connsiteY51" fmla="*/ 440432 h 2693256"/>
              <a:gd name="connsiteX52" fmla="*/ 46174 w 2926595"/>
              <a:gd name="connsiteY52" fmla="*/ 367447 h 2693256"/>
              <a:gd name="connsiteX53" fmla="*/ 47248 w 2926595"/>
              <a:gd name="connsiteY53" fmla="*/ 363984 h 2693256"/>
              <a:gd name="connsiteX54" fmla="*/ 47946 w 2926595"/>
              <a:gd name="connsiteY54" fmla="*/ 362697 h 2693256"/>
              <a:gd name="connsiteX55" fmla="*/ 58920 w 2926595"/>
              <a:gd name="connsiteY55" fmla="*/ 333309 h 2693256"/>
              <a:gd name="connsiteX56" fmla="*/ 119117 w 2926595"/>
              <a:gd name="connsiteY56" fmla="*/ 235107 h 2693256"/>
              <a:gd name="connsiteX57" fmla="*/ 173846 w 2926595"/>
              <a:gd name="connsiteY57" fmla="*/ 175912 h 2693256"/>
              <a:gd name="connsiteX58" fmla="*/ 174967 w 2926595"/>
              <a:gd name="connsiteY58" fmla="*/ 174553 h 2693256"/>
              <a:gd name="connsiteX59" fmla="*/ 175538 w 2926595"/>
              <a:gd name="connsiteY59" fmla="*/ 174082 h 2693256"/>
              <a:gd name="connsiteX60" fmla="*/ 198634 w 2926595"/>
              <a:gd name="connsiteY60" fmla="*/ 149100 h 2693256"/>
              <a:gd name="connsiteX61" fmla="*/ 255061 w 2926595"/>
              <a:gd name="connsiteY61" fmla="*/ 108470 h 2693256"/>
              <a:gd name="connsiteX62" fmla="*/ 263167 w 2926595"/>
              <a:gd name="connsiteY62" fmla="*/ 101779 h 2693256"/>
              <a:gd name="connsiteX63" fmla="*/ 267970 w 2926595"/>
              <a:gd name="connsiteY63" fmla="*/ 99173 h 2693256"/>
              <a:gd name="connsiteX64" fmla="*/ 296596 w 2926595"/>
              <a:gd name="connsiteY64" fmla="*/ 78561 h 2693256"/>
              <a:gd name="connsiteX65" fmla="*/ 351489 w 2926595"/>
              <a:gd name="connsiteY65" fmla="*/ 53841 h 2693256"/>
              <a:gd name="connsiteX66" fmla="*/ 364400 w 2926595"/>
              <a:gd name="connsiteY66" fmla="*/ 46832 h 2693256"/>
              <a:gd name="connsiteX67" fmla="*/ 372930 w 2926595"/>
              <a:gd name="connsiteY67" fmla="*/ 44185 h 2693256"/>
              <a:gd name="connsiteX68" fmla="*/ 406664 w 2926595"/>
              <a:gd name="connsiteY68" fmla="*/ 28994 h 2693256"/>
              <a:gd name="connsiteX69" fmla="*/ 462819 w 2926595"/>
              <a:gd name="connsiteY69" fmla="*/ 16281 h 2693256"/>
              <a:gd name="connsiteX70" fmla="*/ 476268 w 2926595"/>
              <a:gd name="connsiteY70" fmla="*/ 12107 h 2693256"/>
              <a:gd name="connsiteX71" fmla="*/ 485270 w 2926595"/>
              <a:gd name="connsiteY71" fmla="*/ 11199 h 2693256"/>
              <a:gd name="connsiteX72" fmla="*/ 520908 w 2926595"/>
              <a:gd name="connsiteY72" fmla="*/ 3132 h 2693256"/>
              <a:gd name="connsiteX73" fmla="*/ 580978 w 2926595"/>
              <a:gd name="connsiteY73" fmla="*/ 1552 h 269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926595" h="2693256">
                <a:moveTo>
                  <a:pt x="596375" y="0"/>
                </a:moveTo>
                <a:lnTo>
                  <a:pt x="2325497" y="0"/>
                </a:lnTo>
                <a:cubicBezTo>
                  <a:pt x="2366639" y="0"/>
                  <a:pt x="2406808" y="4168"/>
                  <a:pt x="2445604" y="12108"/>
                </a:cubicBezTo>
                <a:lnTo>
                  <a:pt x="2510480" y="32246"/>
                </a:lnTo>
                <a:lnTo>
                  <a:pt x="2518446" y="34050"/>
                </a:lnTo>
                <a:lnTo>
                  <a:pt x="2523233" y="36205"/>
                </a:lnTo>
                <a:lnTo>
                  <a:pt x="2557471" y="46832"/>
                </a:lnTo>
                <a:lnTo>
                  <a:pt x="2609289" y="74959"/>
                </a:lnTo>
                <a:lnTo>
                  <a:pt x="2628516" y="83617"/>
                </a:lnTo>
                <a:lnTo>
                  <a:pt x="2638543" y="90837"/>
                </a:lnTo>
                <a:lnTo>
                  <a:pt x="2658703" y="101779"/>
                </a:lnTo>
                <a:lnTo>
                  <a:pt x="2692742" y="129865"/>
                </a:lnTo>
                <a:lnTo>
                  <a:pt x="2726477" y="154157"/>
                </a:lnTo>
                <a:lnTo>
                  <a:pt x="2740287" y="169092"/>
                </a:lnTo>
                <a:lnTo>
                  <a:pt x="2746904" y="174553"/>
                </a:lnTo>
                <a:lnTo>
                  <a:pt x="2759922" y="190329"/>
                </a:lnTo>
                <a:lnTo>
                  <a:pt x="2805996" y="240163"/>
                </a:lnTo>
                <a:cubicBezTo>
                  <a:pt x="2946002" y="425464"/>
                  <a:pt x="2970080" y="683931"/>
                  <a:pt x="2846652" y="897714"/>
                </a:cubicBezTo>
                <a:lnTo>
                  <a:pt x="1982092" y="2395178"/>
                </a:lnTo>
                <a:cubicBezTo>
                  <a:pt x="1879236" y="2573329"/>
                  <a:pt x="1698288" y="2678287"/>
                  <a:pt x="1507452" y="2691773"/>
                </a:cubicBezTo>
                <a:cubicBezTo>
                  <a:pt x="1421575" y="2697841"/>
                  <a:pt x="1333696" y="2685388"/>
                  <a:pt x="1250028" y="2652746"/>
                </a:cubicBezTo>
                <a:lnTo>
                  <a:pt x="1199367" y="2628394"/>
                </a:lnTo>
                <a:lnTo>
                  <a:pt x="1197768" y="2627797"/>
                </a:lnTo>
                <a:lnTo>
                  <a:pt x="1196472" y="2627002"/>
                </a:lnTo>
                <a:lnTo>
                  <a:pt x="1167996" y="2613314"/>
                </a:lnTo>
                <a:lnTo>
                  <a:pt x="1132815" y="2587982"/>
                </a:lnTo>
                <a:lnTo>
                  <a:pt x="1099568" y="2567600"/>
                </a:lnTo>
                <a:lnTo>
                  <a:pt x="1082156" y="2551503"/>
                </a:lnTo>
                <a:lnTo>
                  <a:pt x="1070034" y="2542776"/>
                </a:lnTo>
                <a:lnTo>
                  <a:pt x="1054254" y="2525707"/>
                </a:lnTo>
                <a:lnTo>
                  <a:pt x="1013560" y="2488083"/>
                </a:lnTo>
                <a:lnTo>
                  <a:pt x="992750" y="2459183"/>
                </a:lnTo>
                <a:lnTo>
                  <a:pt x="990517" y="2456768"/>
                </a:lnTo>
                <a:lnTo>
                  <a:pt x="987689" y="2452155"/>
                </a:lnTo>
                <a:lnTo>
                  <a:pt x="943020" y="2390121"/>
                </a:lnTo>
                <a:lnTo>
                  <a:pt x="78460" y="892657"/>
                </a:lnTo>
                <a:lnTo>
                  <a:pt x="59366" y="850259"/>
                </a:lnTo>
                <a:lnTo>
                  <a:pt x="47248" y="827934"/>
                </a:lnTo>
                <a:lnTo>
                  <a:pt x="42670" y="813184"/>
                </a:lnTo>
                <a:lnTo>
                  <a:pt x="28891" y="782588"/>
                </a:lnTo>
                <a:lnTo>
                  <a:pt x="17363" y="731658"/>
                </a:lnTo>
                <a:lnTo>
                  <a:pt x="12524" y="716066"/>
                </a:lnTo>
                <a:lnTo>
                  <a:pt x="11471" y="705629"/>
                </a:lnTo>
                <a:lnTo>
                  <a:pt x="3032" y="668345"/>
                </a:lnTo>
                <a:lnTo>
                  <a:pt x="1377" y="605499"/>
                </a:lnTo>
                <a:lnTo>
                  <a:pt x="414" y="595958"/>
                </a:lnTo>
                <a:lnTo>
                  <a:pt x="979" y="590369"/>
                </a:lnTo>
                <a:lnTo>
                  <a:pt x="0" y="553201"/>
                </a:lnTo>
                <a:lnTo>
                  <a:pt x="11836" y="482662"/>
                </a:lnTo>
                <a:lnTo>
                  <a:pt x="12524" y="475853"/>
                </a:lnTo>
                <a:lnTo>
                  <a:pt x="13516" y="472654"/>
                </a:lnTo>
                <a:lnTo>
                  <a:pt x="18923" y="440432"/>
                </a:lnTo>
                <a:lnTo>
                  <a:pt x="46174" y="367447"/>
                </a:lnTo>
                <a:lnTo>
                  <a:pt x="47248" y="363984"/>
                </a:lnTo>
                <a:lnTo>
                  <a:pt x="47946" y="362697"/>
                </a:lnTo>
                <a:lnTo>
                  <a:pt x="58920" y="333309"/>
                </a:lnTo>
                <a:cubicBezTo>
                  <a:pt x="75668" y="298906"/>
                  <a:pt x="95782" y="265990"/>
                  <a:pt x="119117" y="235107"/>
                </a:cubicBezTo>
                <a:lnTo>
                  <a:pt x="173846" y="175912"/>
                </a:lnTo>
                <a:lnTo>
                  <a:pt x="174967" y="174553"/>
                </a:lnTo>
                <a:lnTo>
                  <a:pt x="175538" y="174082"/>
                </a:lnTo>
                <a:lnTo>
                  <a:pt x="198634" y="149100"/>
                </a:lnTo>
                <a:lnTo>
                  <a:pt x="255061" y="108470"/>
                </a:lnTo>
                <a:lnTo>
                  <a:pt x="263167" y="101779"/>
                </a:lnTo>
                <a:lnTo>
                  <a:pt x="267970" y="99173"/>
                </a:lnTo>
                <a:lnTo>
                  <a:pt x="296596" y="78561"/>
                </a:lnTo>
                <a:lnTo>
                  <a:pt x="351489" y="53841"/>
                </a:lnTo>
                <a:lnTo>
                  <a:pt x="364400" y="46832"/>
                </a:lnTo>
                <a:lnTo>
                  <a:pt x="372930" y="44185"/>
                </a:lnTo>
                <a:lnTo>
                  <a:pt x="406664" y="28994"/>
                </a:lnTo>
                <a:lnTo>
                  <a:pt x="462819" y="16281"/>
                </a:lnTo>
                <a:lnTo>
                  <a:pt x="476268" y="12107"/>
                </a:lnTo>
                <a:lnTo>
                  <a:pt x="485270" y="11199"/>
                </a:lnTo>
                <a:lnTo>
                  <a:pt x="520908" y="3132"/>
                </a:lnTo>
                <a:lnTo>
                  <a:pt x="580978" y="1552"/>
                </a:lnTo>
                <a:close/>
              </a:path>
            </a:pathLst>
          </a:custGeom>
          <a:effectLst>
            <a:outerShdw dist="50800" dir="600000" sx="101000" sy="101000" algn="t" rotWithShape="0">
              <a:schemeClr val="accent1"/>
            </a:outerShdw>
          </a:effectLst>
        </p:spPr>
        <p:txBody>
          <a:bodyPr wrap="square">
            <a:noAutofit/>
          </a:bodyPr>
          <a:lstStyle/>
          <a:p>
            <a:endParaRPr lang="ru-RU"/>
          </a:p>
        </p:txBody>
      </p:sp>
      <p:sp>
        <p:nvSpPr>
          <p:cNvPr id="19" name="Рисунок 18">
            <a:extLst>
              <a:ext uri="{FF2B5EF4-FFF2-40B4-BE49-F238E27FC236}">
                <a16:creationId xmlns:a16="http://schemas.microsoft.com/office/drawing/2014/main" id="{7A571AA0-2A7E-7B46-AECE-5725EEDA75F5}"/>
              </a:ext>
            </a:extLst>
          </p:cNvPr>
          <p:cNvSpPr>
            <a:spLocks noGrp="1"/>
          </p:cNvSpPr>
          <p:nvPr>
            <p:ph type="pic" sz="quarter" idx="16"/>
          </p:nvPr>
        </p:nvSpPr>
        <p:spPr>
          <a:xfrm>
            <a:off x="3292735" y="3254640"/>
            <a:ext cx="2926598" cy="2693257"/>
          </a:xfrm>
          <a:custGeom>
            <a:avLst/>
            <a:gdLst>
              <a:gd name="connsiteX0" fmla="*/ 1419145 w 2926598"/>
              <a:gd name="connsiteY0" fmla="*/ 1485 h 2693257"/>
              <a:gd name="connsiteX1" fmla="*/ 1676570 w 2926598"/>
              <a:gd name="connsiteY1" fmla="*/ 40511 h 2693257"/>
              <a:gd name="connsiteX2" fmla="*/ 1727231 w 2926598"/>
              <a:gd name="connsiteY2" fmla="*/ 64863 h 2693257"/>
              <a:gd name="connsiteX3" fmla="*/ 1728829 w 2926598"/>
              <a:gd name="connsiteY3" fmla="*/ 65461 h 2693257"/>
              <a:gd name="connsiteX4" fmla="*/ 1730126 w 2926598"/>
              <a:gd name="connsiteY4" fmla="*/ 66255 h 2693257"/>
              <a:gd name="connsiteX5" fmla="*/ 1758602 w 2926598"/>
              <a:gd name="connsiteY5" fmla="*/ 79943 h 2693257"/>
              <a:gd name="connsiteX6" fmla="*/ 1793783 w 2926598"/>
              <a:gd name="connsiteY6" fmla="*/ 105276 h 2693257"/>
              <a:gd name="connsiteX7" fmla="*/ 1827030 w 2926598"/>
              <a:gd name="connsiteY7" fmla="*/ 125657 h 2693257"/>
              <a:gd name="connsiteX8" fmla="*/ 1844442 w 2926598"/>
              <a:gd name="connsiteY8" fmla="*/ 141755 h 2693257"/>
              <a:gd name="connsiteX9" fmla="*/ 1856563 w 2926598"/>
              <a:gd name="connsiteY9" fmla="*/ 150482 h 2693257"/>
              <a:gd name="connsiteX10" fmla="*/ 1872344 w 2926598"/>
              <a:gd name="connsiteY10" fmla="*/ 167550 h 2693257"/>
              <a:gd name="connsiteX11" fmla="*/ 1913038 w 2926598"/>
              <a:gd name="connsiteY11" fmla="*/ 205175 h 2693257"/>
              <a:gd name="connsiteX12" fmla="*/ 1933848 w 2926598"/>
              <a:gd name="connsiteY12" fmla="*/ 234075 h 2693257"/>
              <a:gd name="connsiteX13" fmla="*/ 1936081 w 2926598"/>
              <a:gd name="connsiteY13" fmla="*/ 236489 h 2693257"/>
              <a:gd name="connsiteX14" fmla="*/ 1938908 w 2926598"/>
              <a:gd name="connsiteY14" fmla="*/ 241102 h 2693257"/>
              <a:gd name="connsiteX15" fmla="*/ 1983578 w 2926598"/>
              <a:gd name="connsiteY15" fmla="*/ 303136 h 2693257"/>
              <a:gd name="connsiteX16" fmla="*/ 2848138 w 2926598"/>
              <a:gd name="connsiteY16" fmla="*/ 1800600 h 2693257"/>
              <a:gd name="connsiteX17" fmla="*/ 2867232 w 2926598"/>
              <a:gd name="connsiteY17" fmla="*/ 1842999 h 2693257"/>
              <a:gd name="connsiteX18" fmla="*/ 2879350 w 2926598"/>
              <a:gd name="connsiteY18" fmla="*/ 1865323 h 2693257"/>
              <a:gd name="connsiteX19" fmla="*/ 2883928 w 2926598"/>
              <a:gd name="connsiteY19" fmla="*/ 1880074 h 2693257"/>
              <a:gd name="connsiteX20" fmla="*/ 2897707 w 2926598"/>
              <a:gd name="connsiteY20" fmla="*/ 1910670 h 2693257"/>
              <a:gd name="connsiteX21" fmla="*/ 2909235 w 2926598"/>
              <a:gd name="connsiteY21" fmla="*/ 1961599 h 2693257"/>
              <a:gd name="connsiteX22" fmla="*/ 2914075 w 2926598"/>
              <a:gd name="connsiteY22" fmla="*/ 1977192 h 2693257"/>
              <a:gd name="connsiteX23" fmla="*/ 2915127 w 2926598"/>
              <a:gd name="connsiteY23" fmla="*/ 1987629 h 2693257"/>
              <a:gd name="connsiteX24" fmla="*/ 2923566 w 2926598"/>
              <a:gd name="connsiteY24" fmla="*/ 2024913 h 2693257"/>
              <a:gd name="connsiteX25" fmla="*/ 2925221 w 2926598"/>
              <a:gd name="connsiteY25" fmla="*/ 2087758 h 2693257"/>
              <a:gd name="connsiteX26" fmla="*/ 2926184 w 2926598"/>
              <a:gd name="connsiteY26" fmla="*/ 2097299 h 2693257"/>
              <a:gd name="connsiteX27" fmla="*/ 2925619 w 2926598"/>
              <a:gd name="connsiteY27" fmla="*/ 2102888 h 2693257"/>
              <a:gd name="connsiteX28" fmla="*/ 2926598 w 2926598"/>
              <a:gd name="connsiteY28" fmla="*/ 2140057 h 2693257"/>
              <a:gd name="connsiteX29" fmla="*/ 2914762 w 2926598"/>
              <a:gd name="connsiteY29" fmla="*/ 2210595 h 2693257"/>
              <a:gd name="connsiteX30" fmla="*/ 2914075 w 2926598"/>
              <a:gd name="connsiteY30" fmla="*/ 2217405 h 2693257"/>
              <a:gd name="connsiteX31" fmla="*/ 2913082 w 2926598"/>
              <a:gd name="connsiteY31" fmla="*/ 2220603 h 2693257"/>
              <a:gd name="connsiteX32" fmla="*/ 2907676 w 2926598"/>
              <a:gd name="connsiteY32" fmla="*/ 2252825 h 2693257"/>
              <a:gd name="connsiteX33" fmla="*/ 2880424 w 2926598"/>
              <a:gd name="connsiteY33" fmla="*/ 2325811 h 2693257"/>
              <a:gd name="connsiteX34" fmla="*/ 2879350 w 2926598"/>
              <a:gd name="connsiteY34" fmla="*/ 2329273 h 2693257"/>
              <a:gd name="connsiteX35" fmla="*/ 2878652 w 2926598"/>
              <a:gd name="connsiteY35" fmla="*/ 2330560 h 2693257"/>
              <a:gd name="connsiteX36" fmla="*/ 2867678 w 2926598"/>
              <a:gd name="connsiteY36" fmla="*/ 2359948 h 2693257"/>
              <a:gd name="connsiteX37" fmla="*/ 2807481 w 2926598"/>
              <a:gd name="connsiteY37" fmla="*/ 2458150 h 2693257"/>
              <a:gd name="connsiteX38" fmla="*/ 2752752 w 2926598"/>
              <a:gd name="connsiteY38" fmla="*/ 2517345 h 2693257"/>
              <a:gd name="connsiteX39" fmla="*/ 2751631 w 2926598"/>
              <a:gd name="connsiteY39" fmla="*/ 2518705 h 2693257"/>
              <a:gd name="connsiteX40" fmla="*/ 2751061 w 2926598"/>
              <a:gd name="connsiteY40" fmla="*/ 2519175 h 2693257"/>
              <a:gd name="connsiteX41" fmla="*/ 2727964 w 2926598"/>
              <a:gd name="connsiteY41" fmla="*/ 2544157 h 2693257"/>
              <a:gd name="connsiteX42" fmla="*/ 2671537 w 2926598"/>
              <a:gd name="connsiteY42" fmla="*/ 2584787 h 2693257"/>
              <a:gd name="connsiteX43" fmla="*/ 2663431 w 2926598"/>
              <a:gd name="connsiteY43" fmla="*/ 2591478 h 2693257"/>
              <a:gd name="connsiteX44" fmla="*/ 2658628 w 2926598"/>
              <a:gd name="connsiteY44" fmla="*/ 2594084 h 2693257"/>
              <a:gd name="connsiteX45" fmla="*/ 2630002 w 2926598"/>
              <a:gd name="connsiteY45" fmla="*/ 2614696 h 2693257"/>
              <a:gd name="connsiteX46" fmla="*/ 2575109 w 2926598"/>
              <a:gd name="connsiteY46" fmla="*/ 2639416 h 2693257"/>
              <a:gd name="connsiteX47" fmla="*/ 2562198 w 2926598"/>
              <a:gd name="connsiteY47" fmla="*/ 2646425 h 2693257"/>
              <a:gd name="connsiteX48" fmla="*/ 2553668 w 2926598"/>
              <a:gd name="connsiteY48" fmla="*/ 2649072 h 2693257"/>
              <a:gd name="connsiteX49" fmla="*/ 2519934 w 2926598"/>
              <a:gd name="connsiteY49" fmla="*/ 2664263 h 2693257"/>
              <a:gd name="connsiteX50" fmla="*/ 2463779 w 2926598"/>
              <a:gd name="connsiteY50" fmla="*/ 2676976 h 2693257"/>
              <a:gd name="connsiteX51" fmla="*/ 2450330 w 2926598"/>
              <a:gd name="connsiteY51" fmla="*/ 2681150 h 2693257"/>
              <a:gd name="connsiteX52" fmla="*/ 2441328 w 2926598"/>
              <a:gd name="connsiteY52" fmla="*/ 2682058 h 2693257"/>
              <a:gd name="connsiteX53" fmla="*/ 2405690 w 2926598"/>
              <a:gd name="connsiteY53" fmla="*/ 2690125 h 2693257"/>
              <a:gd name="connsiteX54" fmla="*/ 2345620 w 2926598"/>
              <a:gd name="connsiteY54" fmla="*/ 2691705 h 2693257"/>
              <a:gd name="connsiteX55" fmla="*/ 2330223 w 2926598"/>
              <a:gd name="connsiteY55" fmla="*/ 2693257 h 2693257"/>
              <a:gd name="connsiteX56" fmla="*/ 601100 w 2926598"/>
              <a:gd name="connsiteY56" fmla="*/ 2693257 h 2693257"/>
              <a:gd name="connsiteX57" fmla="*/ 480992 w 2926598"/>
              <a:gd name="connsiteY57" fmla="*/ 2681149 h 2693257"/>
              <a:gd name="connsiteX58" fmla="*/ 416116 w 2926598"/>
              <a:gd name="connsiteY58" fmla="*/ 2661011 h 2693257"/>
              <a:gd name="connsiteX59" fmla="*/ 408150 w 2926598"/>
              <a:gd name="connsiteY59" fmla="*/ 2659208 h 2693257"/>
              <a:gd name="connsiteX60" fmla="*/ 403364 w 2926598"/>
              <a:gd name="connsiteY60" fmla="*/ 2657052 h 2693257"/>
              <a:gd name="connsiteX61" fmla="*/ 369125 w 2926598"/>
              <a:gd name="connsiteY61" fmla="*/ 2646425 h 2693257"/>
              <a:gd name="connsiteX62" fmla="*/ 317307 w 2926598"/>
              <a:gd name="connsiteY62" fmla="*/ 2618299 h 2693257"/>
              <a:gd name="connsiteX63" fmla="*/ 298081 w 2926598"/>
              <a:gd name="connsiteY63" fmla="*/ 2609640 h 2693257"/>
              <a:gd name="connsiteX64" fmla="*/ 288053 w 2926598"/>
              <a:gd name="connsiteY64" fmla="*/ 2602420 h 2693257"/>
              <a:gd name="connsiteX65" fmla="*/ 267893 w 2926598"/>
              <a:gd name="connsiteY65" fmla="*/ 2591478 h 2693257"/>
              <a:gd name="connsiteX66" fmla="*/ 233855 w 2926598"/>
              <a:gd name="connsiteY66" fmla="*/ 2563393 h 2693257"/>
              <a:gd name="connsiteX67" fmla="*/ 200119 w 2926598"/>
              <a:gd name="connsiteY67" fmla="*/ 2539100 h 2693257"/>
              <a:gd name="connsiteX68" fmla="*/ 186309 w 2926598"/>
              <a:gd name="connsiteY68" fmla="*/ 2524165 h 2693257"/>
              <a:gd name="connsiteX69" fmla="*/ 179692 w 2926598"/>
              <a:gd name="connsiteY69" fmla="*/ 2518705 h 2693257"/>
              <a:gd name="connsiteX70" fmla="*/ 166674 w 2926598"/>
              <a:gd name="connsiteY70" fmla="*/ 2502928 h 2693257"/>
              <a:gd name="connsiteX71" fmla="*/ 120601 w 2926598"/>
              <a:gd name="connsiteY71" fmla="*/ 2453094 h 2693257"/>
              <a:gd name="connsiteX72" fmla="*/ 79944 w 2926598"/>
              <a:gd name="connsiteY72" fmla="*/ 1795543 h 2693257"/>
              <a:gd name="connsiteX73" fmla="*/ 944505 w 2926598"/>
              <a:gd name="connsiteY73" fmla="*/ 298079 h 2693257"/>
              <a:gd name="connsiteX74" fmla="*/ 1419145 w 2926598"/>
              <a:gd name="connsiteY74" fmla="*/ 1485 h 269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926598" h="2693257">
                <a:moveTo>
                  <a:pt x="1419145" y="1485"/>
                </a:moveTo>
                <a:cubicBezTo>
                  <a:pt x="1505022" y="-4584"/>
                  <a:pt x="1592901" y="7870"/>
                  <a:pt x="1676570" y="40511"/>
                </a:cubicBezTo>
                <a:lnTo>
                  <a:pt x="1727231" y="64863"/>
                </a:lnTo>
                <a:lnTo>
                  <a:pt x="1728829" y="65461"/>
                </a:lnTo>
                <a:lnTo>
                  <a:pt x="1730126" y="66255"/>
                </a:lnTo>
                <a:lnTo>
                  <a:pt x="1758602" y="79943"/>
                </a:lnTo>
                <a:lnTo>
                  <a:pt x="1793783" y="105276"/>
                </a:lnTo>
                <a:lnTo>
                  <a:pt x="1827030" y="125657"/>
                </a:lnTo>
                <a:lnTo>
                  <a:pt x="1844442" y="141755"/>
                </a:lnTo>
                <a:lnTo>
                  <a:pt x="1856563" y="150482"/>
                </a:lnTo>
                <a:lnTo>
                  <a:pt x="1872344" y="167550"/>
                </a:lnTo>
                <a:lnTo>
                  <a:pt x="1913038" y="205175"/>
                </a:lnTo>
                <a:lnTo>
                  <a:pt x="1933848" y="234075"/>
                </a:lnTo>
                <a:lnTo>
                  <a:pt x="1936081" y="236489"/>
                </a:lnTo>
                <a:lnTo>
                  <a:pt x="1938908" y="241102"/>
                </a:lnTo>
                <a:lnTo>
                  <a:pt x="1983578" y="303136"/>
                </a:lnTo>
                <a:lnTo>
                  <a:pt x="2848138" y="1800600"/>
                </a:lnTo>
                <a:lnTo>
                  <a:pt x="2867232" y="1842999"/>
                </a:lnTo>
                <a:lnTo>
                  <a:pt x="2879350" y="1865323"/>
                </a:lnTo>
                <a:lnTo>
                  <a:pt x="2883928" y="1880074"/>
                </a:lnTo>
                <a:lnTo>
                  <a:pt x="2897707" y="1910670"/>
                </a:lnTo>
                <a:lnTo>
                  <a:pt x="2909235" y="1961599"/>
                </a:lnTo>
                <a:lnTo>
                  <a:pt x="2914075" y="1977192"/>
                </a:lnTo>
                <a:lnTo>
                  <a:pt x="2915127" y="1987629"/>
                </a:lnTo>
                <a:lnTo>
                  <a:pt x="2923566" y="2024913"/>
                </a:lnTo>
                <a:lnTo>
                  <a:pt x="2925221" y="2087758"/>
                </a:lnTo>
                <a:lnTo>
                  <a:pt x="2926184" y="2097299"/>
                </a:lnTo>
                <a:lnTo>
                  <a:pt x="2925619" y="2102888"/>
                </a:lnTo>
                <a:lnTo>
                  <a:pt x="2926598" y="2140057"/>
                </a:lnTo>
                <a:lnTo>
                  <a:pt x="2914762" y="2210595"/>
                </a:lnTo>
                <a:lnTo>
                  <a:pt x="2914075" y="2217405"/>
                </a:lnTo>
                <a:lnTo>
                  <a:pt x="2913082" y="2220603"/>
                </a:lnTo>
                <a:lnTo>
                  <a:pt x="2907676" y="2252825"/>
                </a:lnTo>
                <a:lnTo>
                  <a:pt x="2880424" y="2325811"/>
                </a:lnTo>
                <a:lnTo>
                  <a:pt x="2879350" y="2329273"/>
                </a:lnTo>
                <a:lnTo>
                  <a:pt x="2878652" y="2330560"/>
                </a:lnTo>
                <a:lnTo>
                  <a:pt x="2867678" y="2359948"/>
                </a:lnTo>
                <a:cubicBezTo>
                  <a:pt x="2850930" y="2394352"/>
                  <a:pt x="2830816" y="2427267"/>
                  <a:pt x="2807481" y="2458150"/>
                </a:cubicBezTo>
                <a:lnTo>
                  <a:pt x="2752752" y="2517345"/>
                </a:lnTo>
                <a:lnTo>
                  <a:pt x="2751631" y="2518705"/>
                </a:lnTo>
                <a:lnTo>
                  <a:pt x="2751061" y="2519175"/>
                </a:lnTo>
                <a:lnTo>
                  <a:pt x="2727964" y="2544157"/>
                </a:lnTo>
                <a:lnTo>
                  <a:pt x="2671537" y="2584787"/>
                </a:lnTo>
                <a:lnTo>
                  <a:pt x="2663431" y="2591478"/>
                </a:lnTo>
                <a:lnTo>
                  <a:pt x="2658628" y="2594084"/>
                </a:lnTo>
                <a:lnTo>
                  <a:pt x="2630002" y="2614696"/>
                </a:lnTo>
                <a:lnTo>
                  <a:pt x="2575109" y="2639416"/>
                </a:lnTo>
                <a:lnTo>
                  <a:pt x="2562198" y="2646425"/>
                </a:lnTo>
                <a:lnTo>
                  <a:pt x="2553668" y="2649072"/>
                </a:lnTo>
                <a:lnTo>
                  <a:pt x="2519934" y="2664263"/>
                </a:lnTo>
                <a:lnTo>
                  <a:pt x="2463779" y="2676976"/>
                </a:lnTo>
                <a:lnTo>
                  <a:pt x="2450330" y="2681150"/>
                </a:lnTo>
                <a:lnTo>
                  <a:pt x="2441328" y="2682058"/>
                </a:lnTo>
                <a:lnTo>
                  <a:pt x="2405690" y="2690125"/>
                </a:lnTo>
                <a:lnTo>
                  <a:pt x="2345620" y="2691705"/>
                </a:lnTo>
                <a:lnTo>
                  <a:pt x="2330223" y="2693257"/>
                </a:lnTo>
                <a:lnTo>
                  <a:pt x="601100" y="2693257"/>
                </a:lnTo>
                <a:cubicBezTo>
                  <a:pt x="559958" y="2693257"/>
                  <a:pt x="519788" y="2689089"/>
                  <a:pt x="480992" y="2681149"/>
                </a:cubicBezTo>
                <a:lnTo>
                  <a:pt x="416116" y="2661011"/>
                </a:lnTo>
                <a:lnTo>
                  <a:pt x="408150" y="2659208"/>
                </a:lnTo>
                <a:lnTo>
                  <a:pt x="403364" y="2657052"/>
                </a:lnTo>
                <a:lnTo>
                  <a:pt x="369125" y="2646425"/>
                </a:lnTo>
                <a:lnTo>
                  <a:pt x="317307" y="2618299"/>
                </a:lnTo>
                <a:lnTo>
                  <a:pt x="298081" y="2609640"/>
                </a:lnTo>
                <a:lnTo>
                  <a:pt x="288053" y="2602420"/>
                </a:lnTo>
                <a:lnTo>
                  <a:pt x="267893" y="2591478"/>
                </a:lnTo>
                <a:lnTo>
                  <a:pt x="233855" y="2563393"/>
                </a:lnTo>
                <a:lnTo>
                  <a:pt x="200119" y="2539100"/>
                </a:lnTo>
                <a:lnTo>
                  <a:pt x="186309" y="2524165"/>
                </a:lnTo>
                <a:lnTo>
                  <a:pt x="179692" y="2518705"/>
                </a:lnTo>
                <a:lnTo>
                  <a:pt x="166674" y="2502928"/>
                </a:lnTo>
                <a:lnTo>
                  <a:pt x="120601" y="2453094"/>
                </a:lnTo>
                <a:cubicBezTo>
                  <a:pt x="-19405" y="2267793"/>
                  <a:pt x="-43484" y="2009326"/>
                  <a:pt x="79944" y="1795543"/>
                </a:cubicBezTo>
                <a:lnTo>
                  <a:pt x="944505" y="298079"/>
                </a:lnTo>
                <a:cubicBezTo>
                  <a:pt x="1047361" y="119928"/>
                  <a:pt x="1228309" y="14971"/>
                  <a:pt x="1419145" y="1485"/>
                </a:cubicBezTo>
                <a:close/>
              </a:path>
            </a:pathLst>
          </a:custGeom>
          <a:effectLst>
            <a:outerShdw dist="50800" dir="600000" sx="101000" sy="101000" algn="t" rotWithShape="0">
              <a:schemeClr val="accent1"/>
            </a:outerShdw>
          </a:effectLst>
        </p:spPr>
        <p:txBody>
          <a:bodyPr wrap="square">
            <a:noAutofit/>
          </a:bodyPr>
          <a:lstStyle/>
          <a:p>
            <a:endParaRPr lang="ru-RU"/>
          </a:p>
        </p:txBody>
      </p:sp>
      <p:sp>
        <p:nvSpPr>
          <p:cNvPr id="16" name="Рисунок 15">
            <a:extLst>
              <a:ext uri="{FF2B5EF4-FFF2-40B4-BE49-F238E27FC236}">
                <a16:creationId xmlns:a16="http://schemas.microsoft.com/office/drawing/2014/main" id="{3CB323FE-6A3E-9F42-A588-44CD2B7C4DD0}"/>
              </a:ext>
            </a:extLst>
          </p:cNvPr>
          <p:cNvSpPr>
            <a:spLocks noGrp="1"/>
          </p:cNvSpPr>
          <p:nvPr>
            <p:ph type="pic" sz="quarter" idx="15"/>
          </p:nvPr>
        </p:nvSpPr>
        <p:spPr>
          <a:xfrm>
            <a:off x="669561" y="3254640"/>
            <a:ext cx="2926596" cy="2693256"/>
          </a:xfrm>
          <a:custGeom>
            <a:avLst/>
            <a:gdLst>
              <a:gd name="connsiteX0" fmla="*/ 596375 w 2926596"/>
              <a:gd name="connsiteY0" fmla="*/ 0 h 2693256"/>
              <a:gd name="connsiteX1" fmla="*/ 2325498 w 2926596"/>
              <a:gd name="connsiteY1" fmla="*/ 0 h 2693256"/>
              <a:gd name="connsiteX2" fmla="*/ 2445605 w 2926596"/>
              <a:gd name="connsiteY2" fmla="*/ 12108 h 2693256"/>
              <a:gd name="connsiteX3" fmla="*/ 2510481 w 2926596"/>
              <a:gd name="connsiteY3" fmla="*/ 32246 h 2693256"/>
              <a:gd name="connsiteX4" fmla="*/ 2518447 w 2926596"/>
              <a:gd name="connsiteY4" fmla="*/ 34050 h 2693256"/>
              <a:gd name="connsiteX5" fmla="*/ 2523234 w 2926596"/>
              <a:gd name="connsiteY5" fmla="*/ 36205 h 2693256"/>
              <a:gd name="connsiteX6" fmla="*/ 2557472 w 2926596"/>
              <a:gd name="connsiteY6" fmla="*/ 46832 h 2693256"/>
              <a:gd name="connsiteX7" fmla="*/ 2609290 w 2926596"/>
              <a:gd name="connsiteY7" fmla="*/ 74959 h 2693256"/>
              <a:gd name="connsiteX8" fmla="*/ 2628517 w 2926596"/>
              <a:gd name="connsiteY8" fmla="*/ 83617 h 2693256"/>
              <a:gd name="connsiteX9" fmla="*/ 2638544 w 2926596"/>
              <a:gd name="connsiteY9" fmla="*/ 90837 h 2693256"/>
              <a:gd name="connsiteX10" fmla="*/ 2658705 w 2926596"/>
              <a:gd name="connsiteY10" fmla="*/ 101779 h 2693256"/>
              <a:gd name="connsiteX11" fmla="*/ 2692743 w 2926596"/>
              <a:gd name="connsiteY11" fmla="*/ 129865 h 2693256"/>
              <a:gd name="connsiteX12" fmla="*/ 2726478 w 2926596"/>
              <a:gd name="connsiteY12" fmla="*/ 154157 h 2693256"/>
              <a:gd name="connsiteX13" fmla="*/ 2740288 w 2926596"/>
              <a:gd name="connsiteY13" fmla="*/ 169092 h 2693256"/>
              <a:gd name="connsiteX14" fmla="*/ 2746905 w 2926596"/>
              <a:gd name="connsiteY14" fmla="*/ 174553 h 2693256"/>
              <a:gd name="connsiteX15" fmla="*/ 2759923 w 2926596"/>
              <a:gd name="connsiteY15" fmla="*/ 190329 h 2693256"/>
              <a:gd name="connsiteX16" fmla="*/ 2805997 w 2926596"/>
              <a:gd name="connsiteY16" fmla="*/ 240163 h 2693256"/>
              <a:gd name="connsiteX17" fmla="*/ 2846653 w 2926596"/>
              <a:gd name="connsiteY17" fmla="*/ 897714 h 2693256"/>
              <a:gd name="connsiteX18" fmla="*/ 1982092 w 2926596"/>
              <a:gd name="connsiteY18" fmla="*/ 2395178 h 2693256"/>
              <a:gd name="connsiteX19" fmla="*/ 1507453 w 2926596"/>
              <a:gd name="connsiteY19" fmla="*/ 2691773 h 2693256"/>
              <a:gd name="connsiteX20" fmla="*/ 1250028 w 2926596"/>
              <a:gd name="connsiteY20" fmla="*/ 2652746 h 2693256"/>
              <a:gd name="connsiteX21" fmla="*/ 1199367 w 2926596"/>
              <a:gd name="connsiteY21" fmla="*/ 2628394 h 2693256"/>
              <a:gd name="connsiteX22" fmla="*/ 1197769 w 2926596"/>
              <a:gd name="connsiteY22" fmla="*/ 2627797 h 2693256"/>
              <a:gd name="connsiteX23" fmla="*/ 1196472 w 2926596"/>
              <a:gd name="connsiteY23" fmla="*/ 2627002 h 2693256"/>
              <a:gd name="connsiteX24" fmla="*/ 1167996 w 2926596"/>
              <a:gd name="connsiteY24" fmla="*/ 2613314 h 2693256"/>
              <a:gd name="connsiteX25" fmla="*/ 1132815 w 2926596"/>
              <a:gd name="connsiteY25" fmla="*/ 2587982 h 2693256"/>
              <a:gd name="connsiteX26" fmla="*/ 1099568 w 2926596"/>
              <a:gd name="connsiteY26" fmla="*/ 2567600 h 2693256"/>
              <a:gd name="connsiteX27" fmla="*/ 1082156 w 2926596"/>
              <a:gd name="connsiteY27" fmla="*/ 2551503 h 2693256"/>
              <a:gd name="connsiteX28" fmla="*/ 1070035 w 2926596"/>
              <a:gd name="connsiteY28" fmla="*/ 2542776 h 2693256"/>
              <a:gd name="connsiteX29" fmla="*/ 1054254 w 2926596"/>
              <a:gd name="connsiteY29" fmla="*/ 2525707 h 2693256"/>
              <a:gd name="connsiteX30" fmla="*/ 1013560 w 2926596"/>
              <a:gd name="connsiteY30" fmla="*/ 2488083 h 2693256"/>
              <a:gd name="connsiteX31" fmla="*/ 992750 w 2926596"/>
              <a:gd name="connsiteY31" fmla="*/ 2459183 h 2693256"/>
              <a:gd name="connsiteX32" fmla="*/ 990517 w 2926596"/>
              <a:gd name="connsiteY32" fmla="*/ 2456768 h 2693256"/>
              <a:gd name="connsiteX33" fmla="*/ 987690 w 2926596"/>
              <a:gd name="connsiteY33" fmla="*/ 2452155 h 2693256"/>
              <a:gd name="connsiteX34" fmla="*/ 943020 w 2926596"/>
              <a:gd name="connsiteY34" fmla="*/ 2390121 h 2693256"/>
              <a:gd name="connsiteX35" fmla="*/ 78460 w 2926596"/>
              <a:gd name="connsiteY35" fmla="*/ 892657 h 2693256"/>
              <a:gd name="connsiteX36" fmla="*/ 59366 w 2926596"/>
              <a:gd name="connsiteY36" fmla="*/ 850259 h 2693256"/>
              <a:gd name="connsiteX37" fmla="*/ 47248 w 2926596"/>
              <a:gd name="connsiteY37" fmla="*/ 827934 h 2693256"/>
              <a:gd name="connsiteX38" fmla="*/ 42670 w 2926596"/>
              <a:gd name="connsiteY38" fmla="*/ 813184 h 2693256"/>
              <a:gd name="connsiteX39" fmla="*/ 28891 w 2926596"/>
              <a:gd name="connsiteY39" fmla="*/ 782588 h 2693256"/>
              <a:gd name="connsiteX40" fmla="*/ 17363 w 2926596"/>
              <a:gd name="connsiteY40" fmla="*/ 731658 h 2693256"/>
              <a:gd name="connsiteX41" fmla="*/ 12524 w 2926596"/>
              <a:gd name="connsiteY41" fmla="*/ 716066 h 2693256"/>
              <a:gd name="connsiteX42" fmla="*/ 11471 w 2926596"/>
              <a:gd name="connsiteY42" fmla="*/ 705629 h 2693256"/>
              <a:gd name="connsiteX43" fmla="*/ 3032 w 2926596"/>
              <a:gd name="connsiteY43" fmla="*/ 668345 h 2693256"/>
              <a:gd name="connsiteX44" fmla="*/ 1377 w 2926596"/>
              <a:gd name="connsiteY44" fmla="*/ 605499 h 2693256"/>
              <a:gd name="connsiteX45" fmla="*/ 414 w 2926596"/>
              <a:gd name="connsiteY45" fmla="*/ 595958 h 2693256"/>
              <a:gd name="connsiteX46" fmla="*/ 979 w 2926596"/>
              <a:gd name="connsiteY46" fmla="*/ 590369 h 2693256"/>
              <a:gd name="connsiteX47" fmla="*/ 0 w 2926596"/>
              <a:gd name="connsiteY47" fmla="*/ 553201 h 2693256"/>
              <a:gd name="connsiteX48" fmla="*/ 11836 w 2926596"/>
              <a:gd name="connsiteY48" fmla="*/ 482662 h 2693256"/>
              <a:gd name="connsiteX49" fmla="*/ 12524 w 2926596"/>
              <a:gd name="connsiteY49" fmla="*/ 475853 h 2693256"/>
              <a:gd name="connsiteX50" fmla="*/ 13516 w 2926596"/>
              <a:gd name="connsiteY50" fmla="*/ 472654 h 2693256"/>
              <a:gd name="connsiteX51" fmla="*/ 18923 w 2926596"/>
              <a:gd name="connsiteY51" fmla="*/ 440432 h 2693256"/>
              <a:gd name="connsiteX52" fmla="*/ 46174 w 2926596"/>
              <a:gd name="connsiteY52" fmla="*/ 367447 h 2693256"/>
              <a:gd name="connsiteX53" fmla="*/ 47248 w 2926596"/>
              <a:gd name="connsiteY53" fmla="*/ 363984 h 2693256"/>
              <a:gd name="connsiteX54" fmla="*/ 47946 w 2926596"/>
              <a:gd name="connsiteY54" fmla="*/ 362697 h 2693256"/>
              <a:gd name="connsiteX55" fmla="*/ 58920 w 2926596"/>
              <a:gd name="connsiteY55" fmla="*/ 333309 h 2693256"/>
              <a:gd name="connsiteX56" fmla="*/ 119117 w 2926596"/>
              <a:gd name="connsiteY56" fmla="*/ 235107 h 2693256"/>
              <a:gd name="connsiteX57" fmla="*/ 173847 w 2926596"/>
              <a:gd name="connsiteY57" fmla="*/ 175912 h 2693256"/>
              <a:gd name="connsiteX58" fmla="*/ 174967 w 2926596"/>
              <a:gd name="connsiteY58" fmla="*/ 174553 h 2693256"/>
              <a:gd name="connsiteX59" fmla="*/ 175538 w 2926596"/>
              <a:gd name="connsiteY59" fmla="*/ 174082 h 2693256"/>
              <a:gd name="connsiteX60" fmla="*/ 198635 w 2926596"/>
              <a:gd name="connsiteY60" fmla="*/ 149100 h 2693256"/>
              <a:gd name="connsiteX61" fmla="*/ 255061 w 2926596"/>
              <a:gd name="connsiteY61" fmla="*/ 108470 h 2693256"/>
              <a:gd name="connsiteX62" fmla="*/ 263167 w 2926596"/>
              <a:gd name="connsiteY62" fmla="*/ 101779 h 2693256"/>
              <a:gd name="connsiteX63" fmla="*/ 267970 w 2926596"/>
              <a:gd name="connsiteY63" fmla="*/ 99173 h 2693256"/>
              <a:gd name="connsiteX64" fmla="*/ 296596 w 2926596"/>
              <a:gd name="connsiteY64" fmla="*/ 78561 h 2693256"/>
              <a:gd name="connsiteX65" fmla="*/ 351489 w 2926596"/>
              <a:gd name="connsiteY65" fmla="*/ 53841 h 2693256"/>
              <a:gd name="connsiteX66" fmla="*/ 364400 w 2926596"/>
              <a:gd name="connsiteY66" fmla="*/ 46832 h 2693256"/>
              <a:gd name="connsiteX67" fmla="*/ 372930 w 2926596"/>
              <a:gd name="connsiteY67" fmla="*/ 44185 h 2693256"/>
              <a:gd name="connsiteX68" fmla="*/ 406664 w 2926596"/>
              <a:gd name="connsiteY68" fmla="*/ 28994 h 2693256"/>
              <a:gd name="connsiteX69" fmla="*/ 462820 w 2926596"/>
              <a:gd name="connsiteY69" fmla="*/ 16281 h 2693256"/>
              <a:gd name="connsiteX70" fmla="*/ 476268 w 2926596"/>
              <a:gd name="connsiteY70" fmla="*/ 12107 h 2693256"/>
              <a:gd name="connsiteX71" fmla="*/ 485271 w 2926596"/>
              <a:gd name="connsiteY71" fmla="*/ 11199 h 2693256"/>
              <a:gd name="connsiteX72" fmla="*/ 520909 w 2926596"/>
              <a:gd name="connsiteY72" fmla="*/ 3132 h 2693256"/>
              <a:gd name="connsiteX73" fmla="*/ 580978 w 2926596"/>
              <a:gd name="connsiteY73" fmla="*/ 1552 h 269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926596" h="2693256">
                <a:moveTo>
                  <a:pt x="596375" y="0"/>
                </a:moveTo>
                <a:lnTo>
                  <a:pt x="2325498" y="0"/>
                </a:lnTo>
                <a:cubicBezTo>
                  <a:pt x="2366640" y="0"/>
                  <a:pt x="2406809" y="4168"/>
                  <a:pt x="2445605" y="12108"/>
                </a:cubicBezTo>
                <a:lnTo>
                  <a:pt x="2510481" y="32246"/>
                </a:lnTo>
                <a:lnTo>
                  <a:pt x="2518447" y="34050"/>
                </a:lnTo>
                <a:lnTo>
                  <a:pt x="2523234" y="36205"/>
                </a:lnTo>
                <a:lnTo>
                  <a:pt x="2557472" y="46832"/>
                </a:lnTo>
                <a:lnTo>
                  <a:pt x="2609290" y="74959"/>
                </a:lnTo>
                <a:lnTo>
                  <a:pt x="2628517" y="83617"/>
                </a:lnTo>
                <a:lnTo>
                  <a:pt x="2638544" y="90837"/>
                </a:lnTo>
                <a:lnTo>
                  <a:pt x="2658705" y="101779"/>
                </a:lnTo>
                <a:lnTo>
                  <a:pt x="2692743" y="129865"/>
                </a:lnTo>
                <a:lnTo>
                  <a:pt x="2726478" y="154157"/>
                </a:lnTo>
                <a:lnTo>
                  <a:pt x="2740288" y="169092"/>
                </a:lnTo>
                <a:lnTo>
                  <a:pt x="2746905" y="174553"/>
                </a:lnTo>
                <a:lnTo>
                  <a:pt x="2759923" y="190329"/>
                </a:lnTo>
                <a:lnTo>
                  <a:pt x="2805997" y="240163"/>
                </a:lnTo>
                <a:cubicBezTo>
                  <a:pt x="2946003" y="425464"/>
                  <a:pt x="2970081" y="683931"/>
                  <a:pt x="2846653" y="897714"/>
                </a:cubicBezTo>
                <a:lnTo>
                  <a:pt x="1982092" y="2395178"/>
                </a:lnTo>
                <a:cubicBezTo>
                  <a:pt x="1879236" y="2573329"/>
                  <a:pt x="1698289" y="2678287"/>
                  <a:pt x="1507453" y="2691773"/>
                </a:cubicBezTo>
                <a:cubicBezTo>
                  <a:pt x="1421575" y="2697841"/>
                  <a:pt x="1333697" y="2685388"/>
                  <a:pt x="1250028" y="2652746"/>
                </a:cubicBezTo>
                <a:lnTo>
                  <a:pt x="1199367" y="2628394"/>
                </a:lnTo>
                <a:lnTo>
                  <a:pt x="1197769" y="2627797"/>
                </a:lnTo>
                <a:lnTo>
                  <a:pt x="1196472" y="2627002"/>
                </a:lnTo>
                <a:lnTo>
                  <a:pt x="1167996" y="2613314"/>
                </a:lnTo>
                <a:lnTo>
                  <a:pt x="1132815" y="2587982"/>
                </a:lnTo>
                <a:lnTo>
                  <a:pt x="1099568" y="2567600"/>
                </a:lnTo>
                <a:lnTo>
                  <a:pt x="1082156" y="2551503"/>
                </a:lnTo>
                <a:lnTo>
                  <a:pt x="1070035" y="2542776"/>
                </a:lnTo>
                <a:lnTo>
                  <a:pt x="1054254" y="2525707"/>
                </a:lnTo>
                <a:lnTo>
                  <a:pt x="1013560" y="2488083"/>
                </a:lnTo>
                <a:lnTo>
                  <a:pt x="992750" y="2459183"/>
                </a:lnTo>
                <a:lnTo>
                  <a:pt x="990517" y="2456768"/>
                </a:lnTo>
                <a:lnTo>
                  <a:pt x="987690" y="2452155"/>
                </a:lnTo>
                <a:lnTo>
                  <a:pt x="943020" y="2390121"/>
                </a:lnTo>
                <a:lnTo>
                  <a:pt x="78460" y="892657"/>
                </a:lnTo>
                <a:lnTo>
                  <a:pt x="59366" y="850259"/>
                </a:lnTo>
                <a:lnTo>
                  <a:pt x="47248" y="827934"/>
                </a:lnTo>
                <a:lnTo>
                  <a:pt x="42670" y="813184"/>
                </a:lnTo>
                <a:lnTo>
                  <a:pt x="28891" y="782588"/>
                </a:lnTo>
                <a:lnTo>
                  <a:pt x="17363" y="731658"/>
                </a:lnTo>
                <a:lnTo>
                  <a:pt x="12524" y="716066"/>
                </a:lnTo>
                <a:lnTo>
                  <a:pt x="11471" y="705629"/>
                </a:lnTo>
                <a:lnTo>
                  <a:pt x="3032" y="668345"/>
                </a:lnTo>
                <a:lnTo>
                  <a:pt x="1377" y="605499"/>
                </a:lnTo>
                <a:lnTo>
                  <a:pt x="414" y="595958"/>
                </a:lnTo>
                <a:lnTo>
                  <a:pt x="979" y="590369"/>
                </a:lnTo>
                <a:lnTo>
                  <a:pt x="0" y="553201"/>
                </a:lnTo>
                <a:lnTo>
                  <a:pt x="11836" y="482662"/>
                </a:lnTo>
                <a:lnTo>
                  <a:pt x="12524" y="475853"/>
                </a:lnTo>
                <a:lnTo>
                  <a:pt x="13516" y="472654"/>
                </a:lnTo>
                <a:lnTo>
                  <a:pt x="18923" y="440432"/>
                </a:lnTo>
                <a:lnTo>
                  <a:pt x="46174" y="367447"/>
                </a:lnTo>
                <a:lnTo>
                  <a:pt x="47248" y="363984"/>
                </a:lnTo>
                <a:lnTo>
                  <a:pt x="47946" y="362697"/>
                </a:lnTo>
                <a:lnTo>
                  <a:pt x="58920" y="333309"/>
                </a:lnTo>
                <a:cubicBezTo>
                  <a:pt x="75668" y="298906"/>
                  <a:pt x="95782" y="265990"/>
                  <a:pt x="119117" y="235107"/>
                </a:cubicBezTo>
                <a:lnTo>
                  <a:pt x="173847" y="175912"/>
                </a:lnTo>
                <a:lnTo>
                  <a:pt x="174967" y="174553"/>
                </a:lnTo>
                <a:lnTo>
                  <a:pt x="175538" y="174082"/>
                </a:lnTo>
                <a:lnTo>
                  <a:pt x="198635" y="149100"/>
                </a:lnTo>
                <a:lnTo>
                  <a:pt x="255061" y="108470"/>
                </a:lnTo>
                <a:lnTo>
                  <a:pt x="263167" y="101779"/>
                </a:lnTo>
                <a:lnTo>
                  <a:pt x="267970" y="99173"/>
                </a:lnTo>
                <a:lnTo>
                  <a:pt x="296596" y="78561"/>
                </a:lnTo>
                <a:lnTo>
                  <a:pt x="351489" y="53841"/>
                </a:lnTo>
                <a:lnTo>
                  <a:pt x="364400" y="46832"/>
                </a:lnTo>
                <a:lnTo>
                  <a:pt x="372930" y="44185"/>
                </a:lnTo>
                <a:lnTo>
                  <a:pt x="406664" y="28994"/>
                </a:lnTo>
                <a:lnTo>
                  <a:pt x="462820" y="16281"/>
                </a:lnTo>
                <a:lnTo>
                  <a:pt x="476268" y="12107"/>
                </a:lnTo>
                <a:lnTo>
                  <a:pt x="485271" y="11199"/>
                </a:lnTo>
                <a:lnTo>
                  <a:pt x="520909" y="3132"/>
                </a:lnTo>
                <a:lnTo>
                  <a:pt x="580978" y="1552"/>
                </a:lnTo>
                <a:close/>
              </a:path>
            </a:pathLst>
          </a:custGeom>
          <a:effectLst>
            <a:outerShdw dist="50800" dir="600000" sx="101000" sy="101000" algn="t" rotWithShape="0">
              <a:schemeClr val="accent1"/>
            </a:outerShdw>
          </a:effectLst>
        </p:spPr>
        <p:txBody>
          <a:bodyPr wrap="square">
            <a:noAutofit/>
          </a:bodyPr>
          <a:lstStyle/>
          <a:p>
            <a:endParaRPr lang="ru-RU"/>
          </a:p>
        </p:txBody>
      </p:sp>
      <p:sp>
        <p:nvSpPr>
          <p:cNvPr id="11" name="Текст 18">
            <a:extLst>
              <a:ext uri="{FF2B5EF4-FFF2-40B4-BE49-F238E27FC236}">
                <a16:creationId xmlns:a16="http://schemas.microsoft.com/office/drawing/2014/main" id="{C7178693-A301-D24C-A6C4-26B55B68324A}"/>
              </a:ext>
            </a:extLst>
          </p:cNvPr>
          <p:cNvSpPr>
            <a:spLocks noGrp="1"/>
          </p:cNvSpPr>
          <p:nvPr>
            <p:ph type="body" sz="quarter" idx="14"/>
          </p:nvPr>
        </p:nvSpPr>
        <p:spPr>
          <a:xfrm>
            <a:off x="6177850" y="1040327"/>
            <a:ext cx="5115338" cy="1325563"/>
          </a:xfrm>
        </p:spPr>
        <p:txBody>
          <a:bodyPr>
            <a:normAutofit/>
          </a:bodyPr>
          <a:lstStyle>
            <a:lvl1pPr marL="0" indent="0">
              <a:buNone/>
              <a:defRPr sz="1800" b="0" i="0">
                <a:latin typeface="Neris Thin" pitchFamily="2" charset="0"/>
              </a:defRPr>
            </a:lvl1pPr>
            <a:lvl2pPr>
              <a:defRPr>
                <a:latin typeface="Neris Light" pitchFamily="2" charset="0"/>
              </a:defRPr>
            </a:lvl2pPr>
            <a:lvl3pPr>
              <a:defRPr>
                <a:latin typeface="Neris Light" pitchFamily="2" charset="0"/>
              </a:defRPr>
            </a:lvl3pPr>
            <a:lvl4pPr>
              <a:defRPr>
                <a:latin typeface="Neris Light" pitchFamily="2" charset="0"/>
              </a:defRPr>
            </a:lvl4pPr>
            <a:lvl5pPr>
              <a:defRPr>
                <a:latin typeface="Neris Light" pitchFamily="2" charset="0"/>
              </a:defRPr>
            </a:lvl5pPr>
          </a:lstStyle>
          <a:p>
            <a:pPr lvl="0"/>
            <a:r>
              <a:rPr lang="ru-RU" dirty="0"/>
              <a:t>Образец текста</a:t>
            </a:r>
          </a:p>
        </p:txBody>
      </p:sp>
      <p:sp>
        <p:nvSpPr>
          <p:cNvPr id="12" name="Заголовок 21">
            <a:extLst>
              <a:ext uri="{FF2B5EF4-FFF2-40B4-BE49-F238E27FC236}">
                <a16:creationId xmlns:a16="http://schemas.microsoft.com/office/drawing/2014/main" id="{8F7B4534-AC26-E746-9973-F08D13858E17}"/>
              </a:ext>
            </a:extLst>
          </p:cNvPr>
          <p:cNvSpPr>
            <a:spLocks noGrp="1"/>
          </p:cNvSpPr>
          <p:nvPr>
            <p:ph type="title" hasCustomPrompt="1"/>
          </p:nvPr>
        </p:nvSpPr>
        <p:spPr>
          <a:xfrm>
            <a:off x="898812" y="1040328"/>
            <a:ext cx="4835982" cy="1325563"/>
          </a:xfrm>
        </p:spPr>
        <p:txBody>
          <a:bodyPr>
            <a:noAutofit/>
          </a:bodyPr>
          <a:lstStyle>
            <a:lvl1pPr>
              <a:defRPr sz="3600" b="1" i="0">
                <a:latin typeface="Neris Black" pitchFamily="2" charset="0"/>
              </a:defRPr>
            </a:lvl1pPr>
          </a:lstStyle>
          <a:p>
            <a:r>
              <a:rPr lang="en-US" dirty="0"/>
              <a:t>Rounded</a:t>
            </a:r>
            <a:br>
              <a:rPr lang="en-US" dirty="0"/>
            </a:br>
            <a:r>
              <a:rPr lang="en-US" dirty="0"/>
              <a:t>Triangle</a:t>
            </a:r>
            <a:br>
              <a:rPr lang="en-US" dirty="0"/>
            </a:br>
            <a:r>
              <a:rPr lang="en-US" dirty="0"/>
              <a:t>Template</a:t>
            </a:r>
            <a:endParaRPr lang="ru-RU" dirty="0"/>
          </a:p>
        </p:txBody>
      </p:sp>
      <p:sp>
        <p:nvSpPr>
          <p:cNvPr id="13" name="Номер слайда 16">
            <a:extLst>
              <a:ext uri="{FF2B5EF4-FFF2-40B4-BE49-F238E27FC236}">
                <a16:creationId xmlns:a16="http://schemas.microsoft.com/office/drawing/2014/main" id="{BF4E0C3D-2128-404F-9543-ECAC593D7424}"/>
              </a:ext>
            </a:extLst>
          </p:cNvPr>
          <p:cNvSpPr>
            <a:spLocks noGrp="1"/>
          </p:cNvSpPr>
          <p:nvPr>
            <p:ph type="sldNum" sz="quarter" idx="13"/>
          </p:nvPr>
        </p:nvSpPr>
        <p:spPr>
          <a:xfrm>
            <a:off x="9165235" y="6356350"/>
            <a:ext cx="2743200" cy="365125"/>
          </a:xfrm>
        </p:spPr>
        <p:txBody>
          <a:bodyPr/>
          <a:lstStyle/>
          <a:p>
            <a:fld id="{0D577C4B-7933-BA48-9DCD-A9BB91C6F6C8}" type="slidenum">
              <a:rPr lang="ru-RU" smtClean="0"/>
              <a:t>‹#›</a:t>
            </a:fld>
            <a:endParaRPr lang="ru-RU"/>
          </a:p>
        </p:txBody>
      </p:sp>
    </p:spTree>
    <p:extLst>
      <p:ext uri="{BB962C8B-B14F-4D97-AF65-F5344CB8AC3E}">
        <p14:creationId xmlns:p14="http://schemas.microsoft.com/office/powerpoint/2010/main" val="219229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17" name="Рисунок 16">
            <a:extLst>
              <a:ext uri="{FF2B5EF4-FFF2-40B4-BE49-F238E27FC236}">
                <a16:creationId xmlns:a16="http://schemas.microsoft.com/office/drawing/2014/main" id="{22CD7826-B89C-1840-99C8-38BC67770FDF}"/>
              </a:ext>
            </a:extLst>
          </p:cNvPr>
          <p:cNvSpPr>
            <a:spLocks noGrp="1"/>
          </p:cNvSpPr>
          <p:nvPr>
            <p:ph type="pic" sz="quarter" idx="12"/>
          </p:nvPr>
        </p:nvSpPr>
        <p:spPr>
          <a:xfrm>
            <a:off x="8305800" y="1187034"/>
            <a:ext cx="2435088" cy="2435088"/>
          </a:xfrm>
          <a:custGeom>
            <a:avLst/>
            <a:gdLst>
              <a:gd name="connsiteX0" fmla="*/ 1217544 w 2435088"/>
              <a:gd name="connsiteY0" fmla="*/ 0 h 2435088"/>
              <a:gd name="connsiteX1" fmla="*/ 2435088 w 2435088"/>
              <a:gd name="connsiteY1" fmla="*/ 1217544 h 2435088"/>
              <a:gd name="connsiteX2" fmla="*/ 1217544 w 2435088"/>
              <a:gd name="connsiteY2" fmla="*/ 2435088 h 2435088"/>
              <a:gd name="connsiteX3" fmla="*/ 0 w 2435088"/>
              <a:gd name="connsiteY3" fmla="*/ 1217544 h 2435088"/>
              <a:gd name="connsiteX4" fmla="*/ 1217544 w 2435088"/>
              <a:gd name="connsiteY4" fmla="*/ 0 h 243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088" h="2435088">
                <a:moveTo>
                  <a:pt x="1217544" y="0"/>
                </a:moveTo>
                <a:cubicBezTo>
                  <a:pt x="1889975" y="0"/>
                  <a:pt x="2435088" y="545113"/>
                  <a:pt x="2435088" y="1217544"/>
                </a:cubicBezTo>
                <a:cubicBezTo>
                  <a:pt x="2435088" y="1889975"/>
                  <a:pt x="1889975" y="2435088"/>
                  <a:pt x="1217544" y="2435088"/>
                </a:cubicBezTo>
                <a:cubicBezTo>
                  <a:pt x="545113" y="2435088"/>
                  <a:pt x="0" y="1889975"/>
                  <a:pt x="0" y="1217544"/>
                </a:cubicBezTo>
                <a:cubicBezTo>
                  <a:pt x="0" y="545113"/>
                  <a:pt x="545113" y="0"/>
                  <a:pt x="1217544" y="0"/>
                </a:cubicBezTo>
                <a:close/>
              </a:path>
            </a:pathLst>
          </a:custGeom>
        </p:spPr>
        <p:txBody>
          <a:bodyPr wrap="square">
            <a:noAutofit/>
          </a:bodyPr>
          <a:lstStyle/>
          <a:p>
            <a:endParaRPr lang="ru-RU"/>
          </a:p>
        </p:txBody>
      </p:sp>
      <p:sp>
        <p:nvSpPr>
          <p:cNvPr id="14" name="Рисунок 13">
            <a:extLst>
              <a:ext uri="{FF2B5EF4-FFF2-40B4-BE49-F238E27FC236}">
                <a16:creationId xmlns:a16="http://schemas.microsoft.com/office/drawing/2014/main" id="{D1BC9D0E-D47C-EC44-A0CF-572430BEDBFE}"/>
              </a:ext>
            </a:extLst>
          </p:cNvPr>
          <p:cNvSpPr>
            <a:spLocks noGrp="1"/>
          </p:cNvSpPr>
          <p:nvPr>
            <p:ph type="pic" sz="quarter" idx="11"/>
          </p:nvPr>
        </p:nvSpPr>
        <p:spPr>
          <a:xfrm>
            <a:off x="4878456" y="1187035"/>
            <a:ext cx="2435088" cy="2435088"/>
          </a:xfrm>
          <a:custGeom>
            <a:avLst/>
            <a:gdLst>
              <a:gd name="connsiteX0" fmla="*/ 1217544 w 2435088"/>
              <a:gd name="connsiteY0" fmla="*/ 0 h 2435088"/>
              <a:gd name="connsiteX1" fmla="*/ 2435088 w 2435088"/>
              <a:gd name="connsiteY1" fmla="*/ 1217544 h 2435088"/>
              <a:gd name="connsiteX2" fmla="*/ 1217544 w 2435088"/>
              <a:gd name="connsiteY2" fmla="*/ 2435088 h 2435088"/>
              <a:gd name="connsiteX3" fmla="*/ 0 w 2435088"/>
              <a:gd name="connsiteY3" fmla="*/ 1217544 h 2435088"/>
              <a:gd name="connsiteX4" fmla="*/ 1217544 w 2435088"/>
              <a:gd name="connsiteY4" fmla="*/ 0 h 243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088" h="2435088">
                <a:moveTo>
                  <a:pt x="1217544" y="0"/>
                </a:moveTo>
                <a:cubicBezTo>
                  <a:pt x="1889975" y="0"/>
                  <a:pt x="2435088" y="545113"/>
                  <a:pt x="2435088" y="1217544"/>
                </a:cubicBezTo>
                <a:cubicBezTo>
                  <a:pt x="2435088" y="1889975"/>
                  <a:pt x="1889975" y="2435088"/>
                  <a:pt x="1217544" y="2435088"/>
                </a:cubicBezTo>
                <a:cubicBezTo>
                  <a:pt x="545113" y="2435088"/>
                  <a:pt x="0" y="1889975"/>
                  <a:pt x="0" y="1217544"/>
                </a:cubicBezTo>
                <a:cubicBezTo>
                  <a:pt x="0" y="545113"/>
                  <a:pt x="545113" y="0"/>
                  <a:pt x="1217544" y="0"/>
                </a:cubicBezTo>
                <a:close/>
              </a:path>
            </a:pathLst>
          </a:custGeom>
        </p:spPr>
        <p:txBody>
          <a:bodyPr wrap="square">
            <a:noAutofit/>
          </a:bodyPr>
          <a:lstStyle/>
          <a:p>
            <a:endParaRPr lang="ru-RU"/>
          </a:p>
        </p:txBody>
      </p:sp>
      <p:sp>
        <p:nvSpPr>
          <p:cNvPr id="11" name="Рисунок 10">
            <a:extLst>
              <a:ext uri="{FF2B5EF4-FFF2-40B4-BE49-F238E27FC236}">
                <a16:creationId xmlns:a16="http://schemas.microsoft.com/office/drawing/2014/main" id="{45352EBF-7825-7141-933B-037136A3AF80}"/>
              </a:ext>
            </a:extLst>
          </p:cNvPr>
          <p:cNvSpPr>
            <a:spLocks noGrp="1"/>
          </p:cNvSpPr>
          <p:nvPr>
            <p:ph type="pic" sz="quarter" idx="10"/>
          </p:nvPr>
        </p:nvSpPr>
        <p:spPr>
          <a:xfrm>
            <a:off x="1451112" y="1187035"/>
            <a:ext cx="2435088" cy="2435088"/>
          </a:xfrm>
          <a:custGeom>
            <a:avLst/>
            <a:gdLst>
              <a:gd name="connsiteX0" fmla="*/ 1217544 w 2435088"/>
              <a:gd name="connsiteY0" fmla="*/ 0 h 2435088"/>
              <a:gd name="connsiteX1" fmla="*/ 2435088 w 2435088"/>
              <a:gd name="connsiteY1" fmla="*/ 1217544 h 2435088"/>
              <a:gd name="connsiteX2" fmla="*/ 1217544 w 2435088"/>
              <a:gd name="connsiteY2" fmla="*/ 2435088 h 2435088"/>
              <a:gd name="connsiteX3" fmla="*/ 0 w 2435088"/>
              <a:gd name="connsiteY3" fmla="*/ 1217544 h 2435088"/>
              <a:gd name="connsiteX4" fmla="*/ 1217544 w 2435088"/>
              <a:gd name="connsiteY4" fmla="*/ 0 h 243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088" h="2435088">
                <a:moveTo>
                  <a:pt x="1217544" y="0"/>
                </a:moveTo>
                <a:cubicBezTo>
                  <a:pt x="1889975" y="0"/>
                  <a:pt x="2435088" y="545113"/>
                  <a:pt x="2435088" y="1217544"/>
                </a:cubicBezTo>
                <a:cubicBezTo>
                  <a:pt x="2435088" y="1889975"/>
                  <a:pt x="1889975" y="2435088"/>
                  <a:pt x="1217544" y="2435088"/>
                </a:cubicBezTo>
                <a:cubicBezTo>
                  <a:pt x="545113" y="2435088"/>
                  <a:pt x="0" y="1889975"/>
                  <a:pt x="0" y="1217544"/>
                </a:cubicBezTo>
                <a:cubicBezTo>
                  <a:pt x="0" y="545113"/>
                  <a:pt x="545113" y="0"/>
                  <a:pt x="1217544" y="0"/>
                </a:cubicBezTo>
                <a:close/>
              </a:path>
            </a:pathLst>
          </a:custGeom>
        </p:spPr>
        <p:txBody>
          <a:bodyPr wrap="square">
            <a:noAutofit/>
          </a:bodyPr>
          <a:lstStyle/>
          <a:p>
            <a:endParaRPr lang="ru-RU"/>
          </a:p>
        </p:txBody>
      </p:sp>
    </p:spTree>
    <p:extLst>
      <p:ext uri="{BB962C8B-B14F-4D97-AF65-F5344CB8AC3E}">
        <p14:creationId xmlns:p14="http://schemas.microsoft.com/office/powerpoint/2010/main" val="321930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spTree>
      <p:nvGrpSpPr>
        <p:cNvPr id="1" name=""/>
        <p:cNvGrpSpPr/>
        <p:nvPr/>
      </p:nvGrpSpPr>
      <p:grpSpPr>
        <a:xfrm>
          <a:off x="0" y="0"/>
          <a:ext cx="0" cy="0"/>
          <a:chOff x="0" y="0"/>
          <a:chExt cx="0" cy="0"/>
        </a:xfrm>
      </p:grpSpPr>
      <p:sp>
        <p:nvSpPr>
          <p:cNvPr id="9" name="Рисунок 8">
            <a:extLst>
              <a:ext uri="{FF2B5EF4-FFF2-40B4-BE49-F238E27FC236}">
                <a16:creationId xmlns:a16="http://schemas.microsoft.com/office/drawing/2014/main" id="{434D1888-D6B6-3A44-A821-C75AAE19926E}"/>
              </a:ext>
            </a:extLst>
          </p:cNvPr>
          <p:cNvSpPr>
            <a:spLocks noGrp="1"/>
          </p:cNvSpPr>
          <p:nvPr>
            <p:ph type="pic" sz="quarter" idx="10"/>
          </p:nvPr>
        </p:nvSpPr>
        <p:spPr>
          <a:xfrm>
            <a:off x="0" y="1"/>
            <a:ext cx="12192000" cy="3429001"/>
          </a:xfrm>
          <a:custGeom>
            <a:avLst/>
            <a:gdLst>
              <a:gd name="connsiteX0" fmla="*/ 0 w 12192000"/>
              <a:gd name="connsiteY0" fmla="*/ 0 h 3429001"/>
              <a:gd name="connsiteX1" fmla="*/ 12192000 w 12192000"/>
              <a:gd name="connsiteY1" fmla="*/ 0 h 3429001"/>
              <a:gd name="connsiteX2" fmla="*/ 12192000 w 12192000"/>
              <a:gd name="connsiteY2" fmla="*/ 2954376 h 3429001"/>
              <a:gd name="connsiteX3" fmla="*/ 11596948 w 12192000"/>
              <a:gd name="connsiteY3" fmla="*/ 3070478 h 3429001"/>
              <a:gd name="connsiteX4" fmla="*/ 7484455 w 12192000"/>
              <a:gd name="connsiteY4" fmla="*/ 3429001 h 3429001"/>
              <a:gd name="connsiteX5" fmla="*/ 313317 w 12192000"/>
              <a:gd name="connsiteY5" fmla="*/ 2274488 h 3429001"/>
              <a:gd name="connsiteX6" fmla="*/ 0 w 12192000"/>
              <a:gd name="connsiteY6" fmla="*/ 2158663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29001">
                <a:moveTo>
                  <a:pt x="0" y="0"/>
                </a:moveTo>
                <a:lnTo>
                  <a:pt x="12192000" y="0"/>
                </a:lnTo>
                <a:lnTo>
                  <a:pt x="12192000" y="2954376"/>
                </a:lnTo>
                <a:lnTo>
                  <a:pt x="11596948" y="3070478"/>
                </a:lnTo>
                <a:cubicBezTo>
                  <a:pt x="10297813" y="3303481"/>
                  <a:pt x="8916554" y="3429001"/>
                  <a:pt x="7484455" y="3429001"/>
                </a:cubicBezTo>
                <a:cubicBezTo>
                  <a:pt x="4858940" y="3429001"/>
                  <a:pt x="2404307" y="3007113"/>
                  <a:pt x="313317" y="2274488"/>
                </a:cubicBezTo>
                <a:lnTo>
                  <a:pt x="0" y="2158663"/>
                </a:lnTo>
                <a:close/>
              </a:path>
            </a:pathLst>
          </a:custGeom>
        </p:spPr>
        <p:txBody>
          <a:bodyPr wrap="square">
            <a:noAutofit/>
          </a:bodyPr>
          <a:lstStyle/>
          <a:p>
            <a:endParaRPr lang="ru-RU"/>
          </a:p>
        </p:txBody>
      </p:sp>
    </p:spTree>
    <p:extLst>
      <p:ext uri="{BB962C8B-B14F-4D97-AF65-F5344CB8AC3E}">
        <p14:creationId xmlns:p14="http://schemas.microsoft.com/office/powerpoint/2010/main" val="803335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6D8C66-9D13-EF4A-8D64-A8A9CB18F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0F7AB318-E7BD-BA47-88EB-1742D6DE45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219B37A-AE84-D545-BACD-AE1AD2371F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Нижний колонтитул 4">
            <a:extLst>
              <a:ext uri="{FF2B5EF4-FFF2-40B4-BE49-F238E27FC236}">
                <a16:creationId xmlns:a16="http://schemas.microsoft.com/office/drawing/2014/main" id="{D099529B-6C10-F943-8484-EF4F1FDA6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A44CA46D-DF7E-4642-B098-9CE480D7B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577C4B-7933-BA48-9DCD-A9BB91C6F6C8}" type="slidenum">
              <a:rPr lang="ru-RU" smtClean="0"/>
              <a:t>‹#›</a:t>
            </a:fld>
            <a:endParaRPr lang="ru-RU"/>
          </a:p>
        </p:txBody>
      </p:sp>
    </p:spTree>
    <p:extLst>
      <p:ext uri="{BB962C8B-B14F-4D97-AF65-F5344CB8AC3E}">
        <p14:creationId xmlns:p14="http://schemas.microsoft.com/office/powerpoint/2010/main" val="2803547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7" r:id="rId7"/>
    <p:sldLayoutId id="2147483658" r:id="rId8"/>
    <p:sldLayoutId id="2147483659" r:id="rId9"/>
    <p:sldLayoutId id="2147483661" r:id="rId10"/>
    <p:sldLayoutId id="2147483662" r:id="rId11"/>
    <p:sldLayoutId id="2147483660" r:id="rId12"/>
    <p:sldLayoutId id="2147483663" r:id="rId13"/>
    <p:sldLayoutId id="2147483664" r:id="rId14"/>
    <p:sldLayoutId id="2147483665" r:id="rId15"/>
    <p:sldLayoutId id="2147483666" r:id="rId16"/>
    <p:sldLayoutId id="2147483668" r:id="rId17"/>
    <p:sldLayoutId id="2147483667" r:id="rId18"/>
    <p:sldLayoutId id="2147483669" r:id="rId19"/>
    <p:sldLayoutId id="2147483670" r:id="rId20"/>
    <p:sldLayoutId id="2147483671" r:id="rId21"/>
    <p:sldLayoutId id="2147483672" r:id="rId22"/>
    <p:sldLayoutId id="2147483653" r:id="rId23"/>
    <p:sldLayoutId id="2147483675" r:id="rId24"/>
    <p:sldLayoutId id="2147483651" r:id="rId25"/>
    <p:sldLayoutId id="2147483676" r:id="rId26"/>
    <p:sldLayoutId id="2147483673" r:id="rId27"/>
    <p:sldLayoutId id="2147483674" r:id="rId2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10.svg"/><Relationship Id="rId2" Type="http://schemas.openxmlformats.org/officeDocument/2006/relationships/image" Target="../media/image22.jpe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0.jpeg"/><Relationship Id="rId5" Type="http://schemas.openxmlformats.org/officeDocument/2006/relationships/image" Target="../media/image26.sv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6.xml"/><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8.xml"/><Relationship Id="rId5" Type="http://schemas.openxmlformats.org/officeDocument/2006/relationships/image" Target="../media/image50.jpeg"/><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svg"/><Relationship Id="rId2" Type="http://schemas.openxmlformats.org/officeDocument/2006/relationships/image" Target="../media/image52.jpeg"/><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42.sv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0.svg"/><Relationship Id="rId2" Type="http://schemas.openxmlformats.org/officeDocument/2006/relationships/image" Target="../media/image55.jpeg"/><Relationship Id="rId1" Type="http://schemas.openxmlformats.org/officeDocument/2006/relationships/slideLayout" Target="../slideLayouts/slideLayout19.xml"/><Relationship Id="rId6" Type="http://schemas.openxmlformats.org/officeDocument/2006/relationships/image" Target="../media/image57.png"/><Relationship Id="rId5" Type="http://schemas.openxmlformats.org/officeDocument/2006/relationships/image" Target="../media/image48.sv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44.svg"/><Relationship Id="rId2" Type="http://schemas.openxmlformats.org/officeDocument/2006/relationships/image" Target="../media/image58.jpeg"/><Relationship Id="rId1" Type="http://schemas.openxmlformats.org/officeDocument/2006/relationships/slideLayout" Target="../slideLayouts/slideLayout20.xml"/><Relationship Id="rId6" Type="http://schemas.openxmlformats.org/officeDocument/2006/relationships/image" Target="../media/image54.png"/><Relationship Id="rId5" Type="http://schemas.openxmlformats.org/officeDocument/2006/relationships/image" Target="../media/image42.sv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jpe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1.wdp"/><Relationship Id="rId7" Type="http://schemas.openxmlformats.org/officeDocument/2006/relationships/image" Target="../media/image59.svg"/><Relationship Id="rId2" Type="http://schemas.openxmlformats.org/officeDocument/2006/relationships/image" Target="../media/image62.png"/><Relationship Id="rId1" Type="http://schemas.openxmlformats.org/officeDocument/2006/relationships/slideLayout" Target="../slideLayouts/slideLayout22.xml"/><Relationship Id="rId6" Type="http://schemas.openxmlformats.org/officeDocument/2006/relationships/image" Target="../media/image64.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6.png"/><Relationship Id="rId4" Type="http://schemas.openxmlformats.org/officeDocument/2006/relationships/image" Target="../media/image63.png"/><Relationship Id="rId9" Type="http://schemas.openxmlformats.org/officeDocument/2006/relationships/image" Target="../media/image61.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68.sv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69.png"/><Relationship Id="rId5" Type="http://schemas.openxmlformats.org/officeDocument/2006/relationships/image" Target="../media/image66.sv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1ECBD43-2CF3-9545-A8AA-6020E55964D7}"/>
              </a:ext>
            </a:extLst>
          </p:cNvPr>
          <p:cNvSpPr/>
          <p:nvPr/>
        </p:nvSpPr>
        <p:spPr>
          <a:xfrm>
            <a:off x="0" y="0"/>
            <a:ext cx="6096000" cy="6858000"/>
          </a:xfrm>
          <a:prstGeom prst="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4" name="Полилиния 13">
            <a:extLst>
              <a:ext uri="{FF2B5EF4-FFF2-40B4-BE49-F238E27FC236}">
                <a16:creationId xmlns:a16="http://schemas.microsoft.com/office/drawing/2014/main" id="{D6ADA45A-145B-1A4F-866F-A27C289B43F5}"/>
              </a:ext>
            </a:extLst>
          </p:cNvPr>
          <p:cNvSpPr/>
          <p:nvPr/>
        </p:nvSpPr>
        <p:spPr>
          <a:xfrm rot="2700000">
            <a:off x="2858538" y="-633472"/>
            <a:ext cx="7875562" cy="7875562"/>
          </a:xfrm>
          <a:custGeom>
            <a:avLst/>
            <a:gdLst>
              <a:gd name="connsiteX0" fmla="*/ 0 w 7875562"/>
              <a:gd name="connsiteY0" fmla="*/ 3202556 h 7875562"/>
              <a:gd name="connsiteX1" fmla="*/ 3202556 w 7875562"/>
              <a:gd name="connsiteY1" fmla="*/ 0 h 7875562"/>
              <a:gd name="connsiteX2" fmla="*/ 6562942 w 7875562"/>
              <a:gd name="connsiteY2" fmla="*/ 0 h 7875562"/>
              <a:gd name="connsiteX3" fmla="*/ 7875562 w 7875562"/>
              <a:gd name="connsiteY3" fmla="*/ 1312620 h 7875562"/>
              <a:gd name="connsiteX4" fmla="*/ 7875562 w 7875562"/>
              <a:gd name="connsiteY4" fmla="*/ 5025670 h 7875562"/>
              <a:gd name="connsiteX5" fmla="*/ 5025671 w 7875562"/>
              <a:gd name="connsiteY5" fmla="*/ 7875562 h 7875562"/>
              <a:gd name="connsiteX6" fmla="*/ 1312620 w 7875562"/>
              <a:gd name="connsiteY6" fmla="*/ 7875562 h 7875562"/>
              <a:gd name="connsiteX7" fmla="*/ 0 w 7875562"/>
              <a:gd name="connsiteY7" fmla="*/ 6562942 h 787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5562" h="7875562">
                <a:moveTo>
                  <a:pt x="0" y="3202556"/>
                </a:moveTo>
                <a:lnTo>
                  <a:pt x="3202556" y="0"/>
                </a:lnTo>
                <a:lnTo>
                  <a:pt x="6562942" y="0"/>
                </a:lnTo>
                <a:cubicBezTo>
                  <a:pt x="7287882" y="0"/>
                  <a:pt x="7875562" y="587680"/>
                  <a:pt x="7875562" y="1312620"/>
                </a:cubicBezTo>
                <a:lnTo>
                  <a:pt x="7875562" y="5025670"/>
                </a:lnTo>
                <a:lnTo>
                  <a:pt x="5025671" y="7875562"/>
                </a:lnTo>
                <a:lnTo>
                  <a:pt x="1312620" y="7875562"/>
                </a:lnTo>
                <a:cubicBezTo>
                  <a:pt x="587680" y="7875562"/>
                  <a:pt x="0" y="7287882"/>
                  <a:pt x="0" y="6562942"/>
                </a:cubicBezTo>
                <a:close/>
              </a:path>
            </a:pathLst>
          </a:custGeom>
          <a:solidFill>
            <a:schemeClr val="bg1">
              <a:lumMod val="95000"/>
            </a:schemeClr>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олилиния 15">
            <a:extLst>
              <a:ext uri="{FF2B5EF4-FFF2-40B4-BE49-F238E27FC236}">
                <a16:creationId xmlns:a16="http://schemas.microsoft.com/office/drawing/2014/main" id="{E4DC7A51-F5E7-1B44-977D-B293A1EE2C8A}"/>
              </a:ext>
            </a:extLst>
          </p:cNvPr>
          <p:cNvSpPr/>
          <p:nvPr/>
        </p:nvSpPr>
        <p:spPr>
          <a:xfrm rot="2700000">
            <a:off x="4085994" y="-633470"/>
            <a:ext cx="7875562" cy="7875562"/>
          </a:xfrm>
          <a:custGeom>
            <a:avLst/>
            <a:gdLst>
              <a:gd name="connsiteX0" fmla="*/ 0 w 7875562"/>
              <a:gd name="connsiteY0" fmla="*/ 3202553 h 7875562"/>
              <a:gd name="connsiteX1" fmla="*/ 3202554 w 7875562"/>
              <a:gd name="connsiteY1" fmla="*/ 0 h 7875562"/>
              <a:gd name="connsiteX2" fmla="*/ 5894760 w 7875562"/>
              <a:gd name="connsiteY2" fmla="*/ 0 h 7875562"/>
              <a:gd name="connsiteX3" fmla="*/ 7875562 w 7875562"/>
              <a:gd name="connsiteY3" fmla="*/ 1980802 h 7875562"/>
              <a:gd name="connsiteX4" fmla="*/ 7875562 w 7875562"/>
              <a:gd name="connsiteY4" fmla="*/ 5025668 h 7875562"/>
              <a:gd name="connsiteX5" fmla="*/ 5025668 w 7875562"/>
              <a:gd name="connsiteY5" fmla="*/ 7875562 h 7875562"/>
              <a:gd name="connsiteX6" fmla="*/ 1312620 w 7875562"/>
              <a:gd name="connsiteY6" fmla="*/ 7875562 h 7875562"/>
              <a:gd name="connsiteX7" fmla="*/ 0 w 7875562"/>
              <a:gd name="connsiteY7" fmla="*/ 6562942 h 787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5562" h="7875562">
                <a:moveTo>
                  <a:pt x="0" y="3202553"/>
                </a:moveTo>
                <a:lnTo>
                  <a:pt x="3202554" y="0"/>
                </a:lnTo>
                <a:lnTo>
                  <a:pt x="5894760" y="0"/>
                </a:lnTo>
                <a:lnTo>
                  <a:pt x="7875562" y="1980802"/>
                </a:lnTo>
                <a:lnTo>
                  <a:pt x="7875562" y="5025668"/>
                </a:lnTo>
                <a:lnTo>
                  <a:pt x="5025668" y="7875562"/>
                </a:lnTo>
                <a:lnTo>
                  <a:pt x="1312620" y="7875562"/>
                </a:lnTo>
                <a:cubicBezTo>
                  <a:pt x="587680" y="7875562"/>
                  <a:pt x="0" y="7287882"/>
                  <a:pt x="0" y="6562942"/>
                </a:cubicBezTo>
                <a:close/>
              </a:path>
            </a:pathLst>
          </a:custGeom>
          <a:solidFill>
            <a:schemeClr val="bg1">
              <a:lumMod val="95000"/>
            </a:schemeClr>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олилиния 19">
            <a:extLst>
              <a:ext uri="{FF2B5EF4-FFF2-40B4-BE49-F238E27FC236}">
                <a16:creationId xmlns:a16="http://schemas.microsoft.com/office/drawing/2014/main" id="{996B83D8-C280-5342-A36D-9FF0AAED5BA9}"/>
              </a:ext>
            </a:extLst>
          </p:cNvPr>
          <p:cNvSpPr/>
          <p:nvPr/>
        </p:nvSpPr>
        <p:spPr>
          <a:xfrm rot="2700000">
            <a:off x="5369040" y="-817506"/>
            <a:ext cx="8544650" cy="8368313"/>
          </a:xfrm>
          <a:custGeom>
            <a:avLst/>
            <a:gdLst>
              <a:gd name="connsiteX0" fmla="*/ 1745780 w 8544650"/>
              <a:gd name="connsiteY0" fmla="*/ 1949532 h 8368313"/>
              <a:gd name="connsiteX1" fmla="*/ 3695312 w 8544650"/>
              <a:gd name="connsiteY1" fmla="*/ 0 h 8368313"/>
              <a:gd name="connsiteX2" fmla="*/ 4188063 w 8544650"/>
              <a:gd name="connsiteY2" fmla="*/ 492751 h 8368313"/>
              <a:gd name="connsiteX3" fmla="*/ 7875562 w 8544650"/>
              <a:gd name="connsiteY3" fmla="*/ 4180250 h 8368313"/>
              <a:gd name="connsiteX4" fmla="*/ 8544650 w 8544650"/>
              <a:gd name="connsiteY4" fmla="*/ 4849338 h 8368313"/>
              <a:gd name="connsiteX5" fmla="*/ 7875562 w 8544650"/>
              <a:gd name="connsiteY5" fmla="*/ 5518426 h 8368313"/>
              <a:gd name="connsiteX6" fmla="*/ 6595118 w 8544650"/>
              <a:gd name="connsiteY6" fmla="*/ 6798870 h 8368313"/>
              <a:gd name="connsiteX7" fmla="*/ 5025675 w 8544650"/>
              <a:gd name="connsiteY7" fmla="*/ 8368313 h 8368313"/>
              <a:gd name="connsiteX8" fmla="*/ 1312620 w 8544650"/>
              <a:gd name="connsiteY8" fmla="*/ 8368313 h 8368313"/>
              <a:gd name="connsiteX9" fmla="*/ 0 w 8544650"/>
              <a:gd name="connsiteY9" fmla="*/ 7055693 h 8368313"/>
              <a:gd name="connsiteX10" fmla="*/ 0 w 8544650"/>
              <a:gd name="connsiteY10" fmla="*/ 3695312 h 8368313"/>
              <a:gd name="connsiteX11" fmla="*/ 1745780 w 8544650"/>
              <a:gd name="connsiteY11" fmla="*/ 1949532 h 836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4650" h="8368313">
                <a:moveTo>
                  <a:pt x="1745780" y="1949532"/>
                </a:moveTo>
                <a:lnTo>
                  <a:pt x="3695312" y="0"/>
                </a:lnTo>
                <a:lnTo>
                  <a:pt x="4188063" y="492751"/>
                </a:lnTo>
                <a:lnTo>
                  <a:pt x="7875562" y="4180250"/>
                </a:lnTo>
                <a:lnTo>
                  <a:pt x="8544650" y="4849338"/>
                </a:lnTo>
                <a:lnTo>
                  <a:pt x="7875562" y="5518426"/>
                </a:lnTo>
                <a:lnTo>
                  <a:pt x="6595118" y="6798870"/>
                </a:lnTo>
                <a:lnTo>
                  <a:pt x="5025675" y="8368313"/>
                </a:lnTo>
                <a:lnTo>
                  <a:pt x="1312620" y="8368313"/>
                </a:lnTo>
                <a:cubicBezTo>
                  <a:pt x="587680" y="8368313"/>
                  <a:pt x="0" y="7780633"/>
                  <a:pt x="0" y="7055693"/>
                </a:cubicBezTo>
                <a:lnTo>
                  <a:pt x="0" y="3695312"/>
                </a:lnTo>
                <a:lnTo>
                  <a:pt x="1745780" y="1949532"/>
                </a:lnTo>
                <a:close/>
              </a:path>
            </a:pathLst>
          </a:custGeom>
          <a:solidFill>
            <a:schemeClr val="bg1">
              <a:lumMod val="95000"/>
            </a:schemeClr>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олилиния 20">
            <a:extLst>
              <a:ext uri="{FF2B5EF4-FFF2-40B4-BE49-F238E27FC236}">
                <a16:creationId xmlns:a16="http://schemas.microsoft.com/office/drawing/2014/main" id="{6AC47528-C059-C74E-B26B-490694A7BFBF}"/>
              </a:ext>
            </a:extLst>
          </p:cNvPr>
          <p:cNvSpPr/>
          <p:nvPr/>
        </p:nvSpPr>
        <p:spPr>
          <a:xfrm rot="3880174">
            <a:off x="5590015" y="2379005"/>
            <a:ext cx="1188302" cy="1141048"/>
          </a:xfrm>
          <a:custGeom>
            <a:avLst/>
            <a:gdLst>
              <a:gd name="connsiteX0" fmla="*/ 2250502 w 4441187"/>
              <a:gd name="connsiteY0" fmla="*/ 39932 h 4264580"/>
              <a:gd name="connsiteX1" fmla="*/ 2573925 w 4441187"/>
              <a:gd name="connsiteY1" fmla="*/ 1736 h 4264580"/>
              <a:gd name="connsiteX2" fmla="*/ 2955225 w 4441187"/>
              <a:gd name="connsiteY2" fmla="*/ 112509 h 4264580"/>
              <a:gd name="connsiteX3" fmla="*/ 3026911 w 4441187"/>
              <a:gd name="connsiteY3" fmla="*/ 159511 h 4264580"/>
              <a:gd name="connsiteX4" fmla="*/ 3029208 w 4441187"/>
              <a:gd name="connsiteY4" fmla="*/ 160735 h 4264580"/>
              <a:gd name="connsiteX5" fmla="*/ 3031008 w 4441187"/>
              <a:gd name="connsiteY5" fmla="*/ 162198 h 4264580"/>
              <a:gd name="connsiteX6" fmla="*/ 3071302 w 4441187"/>
              <a:gd name="connsiteY6" fmla="*/ 188617 h 4264580"/>
              <a:gd name="connsiteX7" fmla="*/ 3119390 w 4441187"/>
              <a:gd name="connsiteY7" fmla="*/ 233988 h 4264580"/>
              <a:gd name="connsiteX8" fmla="*/ 3165550 w 4441187"/>
              <a:gd name="connsiteY8" fmla="*/ 271486 h 4264580"/>
              <a:gd name="connsiteX9" fmla="*/ 3188633 w 4441187"/>
              <a:gd name="connsiteY9" fmla="*/ 299322 h 4264580"/>
              <a:gd name="connsiteX10" fmla="*/ 3205202 w 4441187"/>
              <a:gd name="connsiteY10" fmla="*/ 314953 h 4264580"/>
              <a:gd name="connsiteX11" fmla="*/ 3225626 w 4441187"/>
              <a:gd name="connsiteY11" fmla="*/ 343930 h 4264580"/>
              <a:gd name="connsiteX12" fmla="*/ 3279575 w 4441187"/>
              <a:gd name="connsiteY12" fmla="*/ 408991 h 4264580"/>
              <a:gd name="connsiteX13" fmla="*/ 3305221 w 4441187"/>
              <a:gd name="connsiteY13" fmla="*/ 456865 h 4264580"/>
              <a:gd name="connsiteX14" fmla="*/ 3308110 w 4441187"/>
              <a:gd name="connsiteY14" fmla="*/ 460964 h 4264580"/>
              <a:gd name="connsiteX15" fmla="*/ 3311457 w 4441187"/>
              <a:gd name="connsiteY15" fmla="*/ 468506 h 4264580"/>
              <a:gd name="connsiteX16" fmla="*/ 3366507 w 4441187"/>
              <a:gd name="connsiteY16" fmla="*/ 571267 h 4264580"/>
              <a:gd name="connsiteX17" fmla="*/ 4372279 w 4441187"/>
              <a:gd name="connsiteY17" fmla="*/ 3008874 h 4264580"/>
              <a:gd name="connsiteX18" fmla="*/ 4392616 w 4441187"/>
              <a:gd name="connsiteY18" fmla="*/ 3076808 h 4264580"/>
              <a:gd name="connsiteX19" fmla="*/ 4406444 w 4441187"/>
              <a:gd name="connsiteY19" fmla="*/ 3112994 h 4264580"/>
              <a:gd name="connsiteX20" fmla="*/ 4410397 w 4441187"/>
              <a:gd name="connsiteY20" fmla="*/ 3136213 h 4264580"/>
              <a:gd name="connsiteX21" fmla="*/ 4425073 w 4441187"/>
              <a:gd name="connsiteY21" fmla="*/ 3185236 h 4264580"/>
              <a:gd name="connsiteX22" fmla="*/ 4432258 w 4441187"/>
              <a:gd name="connsiteY22" fmla="*/ 3264544 h 4264580"/>
              <a:gd name="connsiteX23" fmla="*/ 4436437 w 4441187"/>
              <a:gd name="connsiteY23" fmla="*/ 3289089 h 4264580"/>
              <a:gd name="connsiteX24" fmla="*/ 4435929 w 4441187"/>
              <a:gd name="connsiteY24" fmla="*/ 3305078 h 4264580"/>
              <a:gd name="connsiteX25" fmla="*/ 4441187 w 4441187"/>
              <a:gd name="connsiteY25" fmla="*/ 3363138 h 4264580"/>
              <a:gd name="connsiteX26" fmla="*/ 4431048 w 4441187"/>
              <a:gd name="connsiteY26" fmla="*/ 3458474 h 4264580"/>
              <a:gd name="connsiteX27" fmla="*/ 4430585 w 4441187"/>
              <a:gd name="connsiteY27" fmla="*/ 3473091 h 4264580"/>
              <a:gd name="connsiteX28" fmla="*/ 4428607 w 4441187"/>
              <a:gd name="connsiteY28" fmla="*/ 3481426 h 4264580"/>
              <a:gd name="connsiteX29" fmla="*/ 4422611 w 4441187"/>
              <a:gd name="connsiteY29" fmla="*/ 3537811 h 4264580"/>
              <a:gd name="connsiteX30" fmla="*/ 4390531 w 4441187"/>
              <a:gd name="connsiteY30" fmla="*/ 3642064 h 4264580"/>
              <a:gd name="connsiteX31" fmla="*/ 4388122 w 4441187"/>
              <a:gd name="connsiteY31" fmla="*/ 3652220 h 4264580"/>
              <a:gd name="connsiteX32" fmla="*/ 4385979 w 4441187"/>
              <a:gd name="connsiteY32" fmla="*/ 3656855 h 4264580"/>
              <a:gd name="connsiteX33" fmla="*/ 4371325 w 4441187"/>
              <a:gd name="connsiteY33" fmla="*/ 3704477 h 4264580"/>
              <a:gd name="connsiteX34" fmla="*/ 4315450 w 4441187"/>
              <a:gd name="connsiteY34" fmla="*/ 3809329 h 4264580"/>
              <a:gd name="connsiteX35" fmla="*/ 4313130 w 4441187"/>
              <a:gd name="connsiteY35" fmla="*/ 3814347 h 4264580"/>
              <a:gd name="connsiteX36" fmla="*/ 4311816 w 4441187"/>
              <a:gd name="connsiteY36" fmla="*/ 3816152 h 4264580"/>
              <a:gd name="connsiteX37" fmla="*/ 4289315 w 4441187"/>
              <a:gd name="connsiteY37" fmla="*/ 3858370 h 4264580"/>
              <a:gd name="connsiteX38" fmla="*/ 4178564 w 4441187"/>
              <a:gd name="connsiteY38" fmla="*/ 3994715 h 4264580"/>
              <a:gd name="connsiteX39" fmla="*/ 4083924 w 4441187"/>
              <a:gd name="connsiteY39" fmla="*/ 4073193 h 4264580"/>
              <a:gd name="connsiteX40" fmla="*/ 4081957 w 4441187"/>
              <a:gd name="connsiteY40" fmla="*/ 4075023 h 4264580"/>
              <a:gd name="connsiteX41" fmla="*/ 4080999 w 4441187"/>
              <a:gd name="connsiteY41" fmla="*/ 4075619 h 4264580"/>
              <a:gd name="connsiteX42" fmla="*/ 4041059 w 4441187"/>
              <a:gd name="connsiteY42" fmla="*/ 4108739 h 4264580"/>
              <a:gd name="connsiteX43" fmla="*/ 3947587 w 4441187"/>
              <a:gd name="connsiteY43" fmla="*/ 4158811 h 4264580"/>
              <a:gd name="connsiteX44" fmla="*/ 3933987 w 4441187"/>
              <a:gd name="connsiteY44" fmla="*/ 4167295 h 4264580"/>
              <a:gd name="connsiteX45" fmla="*/ 3926203 w 4441187"/>
              <a:gd name="connsiteY45" fmla="*/ 4170268 h 4264580"/>
              <a:gd name="connsiteX46" fmla="*/ 3878783 w 4441187"/>
              <a:gd name="connsiteY46" fmla="*/ 4195670 h 4264580"/>
              <a:gd name="connsiteX47" fmla="*/ 3790829 w 4441187"/>
              <a:gd name="connsiteY47" fmla="*/ 4221999 h 4264580"/>
              <a:gd name="connsiteX48" fmla="*/ 3769903 w 4441187"/>
              <a:gd name="connsiteY48" fmla="*/ 4229997 h 4264580"/>
              <a:gd name="connsiteX49" fmla="*/ 3756475 w 4441187"/>
              <a:gd name="connsiteY49" fmla="*/ 4232284 h 4264580"/>
              <a:gd name="connsiteX50" fmla="*/ 3702423 w 4441187"/>
              <a:gd name="connsiteY50" fmla="*/ 4248462 h 4264580"/>
              <a:gd name="connsiteX51" fmla="*/ 3614976 w 4441187"/>
              <a:gd name="connsiteY51" fmla="*/ 4256386 h 4264580"/>
              <a:gd name="connsiteX52" fmla="*/ 3593807 w 4441187"/>
              <a:gd name="connsiteY52" fmla="*/ 4259992 h 4264580"/>
              <a:gd name="connsiteX53" fmla="*/ 3580016 w 4441187"/>
              <a:gd name="connsiteY53" fmla="*/ 4259553 h 4264580"/>
              <a:gd name="connsiteX54" fmla="*/ 3524518 w 4441187"/>
              <a:gd name="connsiteY54" fmla="*/ 4264580 h 4264580"/>
              <a:gd name="connsiteX55" fmla="*/ 3433395 w 4441187"/>
              <a:gd name="connsiteY55" fmla="*/ 4254887 h 4264580"/>
              <a:gd name="connsiteX56" fmla="*/ 3409806 w 4441187"/>
              <a:gd name="connsiteY56" fmla="*/ 4254136 h 4264580"/>
              <a:gd name="connsiteX57" fmla="*/ 795892 w 4441187"/>
              <a:gd name="connsiteY57" fmla="*/ 3906358 h 4264580"/>
              <a:gd name="connsiteX58" fmla="*/ 616760 w 4441187"/>
              <a:gd name="connsiteY58" fmla="*/ 3863898 h 4264580"/>
              <a:gd name="connsiteX59" fmla="*/ 522738 w 4441187"/>
              <a:gd name="connsiteY59" fmla="*/ 3820407 h 4264580"/>
              <a:gd name="connsiteX60" fmla="*/ 511059 w 4441187"/>
              <a:gd name="connsiteY60" fmla="*/ 3816078 h 4264580"/>
              <a:gd name="connsiteX61" fmla="*/ 504257 w 4441187"/>
              <a:gd name="connsiteY61" fmla="*/ 3811857 h 4264580"/>
              <a:gd name="connsiteX62" fmla="*/ 454635 w 4441187"/>
              <a:gd name="connsiteY62" fmla="*/ 3788905 h 4264580"/>
              <a:gd name="connsiteX63" fmla="*/ 381959 w 4441187"/>
              <a:gd name="connsiteY63" fmla="*/ 3735964 h 4264580"/>
              <a:gd name="connsiteX64" fmla="*/ 354636 w 4441187"/>
              <a:gd name="connsiteY64" fmla="*/ 3719008 h 4264580"/>
              <a:gd name="connsiteX65" fmla="*/ 340929 w 4441187"/>
              <a:gd name="connsiteY65" fmla="*/ 3706077 h 4264580"/>
              <a:gd name="connsiteX66" fmla="*/ 312654 w 4441187"/>
              <a:gd name="connsiteY66" fmla="*/ 3685480 h 4264580"/>
              <a:gd name="connsiteX67" fmla="*/ 266847 w 4441187"/>
              <a:gd name="connsiteY67" fmla="*/ 3636178 h 4264580"/>
              <a:gd name="connsiteX68" fmla="*/ 220735 w 4441187"/>
              <a:gd name="connsiteY68" fmla="*/ 3592671 h 4264580"/>
              <a:gd name="connsiteX69" fmla="*/ 202862 w 4441187"/>
              <a:gd name="connsiteY69" fmla="*/ 3567315 h 4264580"/>
              <a:gd name="connsiteX70" fmla="*/ 193958 w 4441187"/>
              <a:gd name="connsiteY70" fmla="*/ 3557730 h 4264580"/>
              <a:gd name="connsiteX71" fmla="*/ 177452 w 4441187"/>
              <a:gd name="connsiteY71" fmla="*/ 3531262 h 4264580"/>
              <a:gd name="connsiteX72" fmla="*/ 117825 w 4441187"/>
              <a:gd name="connsiteY72" fmla="*/ 3446661 h 4264580"/>
              <a:gd name="connsiteX73" fmla="*/ 188619 w 4441187"/>
              <a:gd name="connsiteY73" fmla="*/ 2444463 h 4264580"/>
              <a:gd name="connsiteX74" fmla="*/ 1796759 w 4441187"/>
              <a:gd name="connsiteY74" fmla="*/ 354635 h 4264580"/>
              <a:gd name="connsiteX75" fmla="*/ 2250502 w 4441187"/>
              <a:gd name="connsiteY75" fmla="*/ 39932 h 426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441187" h="4264580">
                <a:moveTo>
                  <a:pt x="2250502" y="39932"/>
                </a:moveTo>
                <a:cubicBezTo>
                  <a:pt x="2355041" y="7965"/>
                  <a:pt x="2464726" y="-5012"/>
                  <a:pt x="2573925" y="1736"/>
                </a:cubicBezTo>
                <a:cubicBezTo>
                  <a:pt x="2704967" y="9836"/>
                  <a:pt x="2835309" y="46336"/>
                  <a:pt x="2955225" y="112509"/>
                </a:cubicBezTo>
                <a:lnTo>
                  <a:pt x="3026911" y="159511"/>
                </a:lnTo>
                <a:lnTo>
                  <a:pt x="3029208" y="160735"/>
                </a:lnTo>
                <a:lnTo>
                  <a:pt x="3031008" y="162198"/>
                </a:lnTo>
                <a:lnTo>
                  <a:pt x="3071302" y="188617"/>
                </a:lnTo>
                <a:lnTo>
                  <a:pt x="3119390" y="233988"/>
                </a:lnTo>
                <a:lnTo>
                  <a:pt x="3165550" y="271486"/>
                </a:lnTo>
                <a:lnTo>
                  <a:pt x="3188633" y="299322"/>
                </a:lnTo>
                <a:lnTo>
                  <a:pt x="3205202" y="314953"/>
                </a:lnTo>
                <a:lnTo>
                  <a:pt x="3225626" y="343930"/>
                </a:lnTo>
                <a:lnTo>
                  <a:pt x="3279575" y="408991"/>
                </a:lnTo>
                <a:lnTo>
                  <a:pt x="3305221" y="456865"/>
                </a:lnTo>
                <a:lnTo>
                  <a:pt x="3308110" y="460964"/>
                </a:lnTo>
                <a:lnTo>
                  <a:pt x="3311457" y="468506"/>
                </a:lnTo>
                <a:lnTo>
                  <a:pt x="3366507" y="571267"/>
                </a:lnTo>
                <a:lnTo>
                  <a:pt x="4372279" y="3008874"/>
                </a:lnTo>
                <a:lnTo>
                  <a:pt x="4392616" y="3076808"/>
                </a:lnTo>
                <a:lnTo>
                  <a:pt x="4406444" y="3112994"/>
                </a:lnTo>
                <a:lnTo>
                  <a:pt x="4410397" y="3136213"/>
                </a:lnTo>
                <a:lnTo>
                  <a:pt x="4425073" y="3185236"/>
                </a:lnTo>
                <a:lnTo>
                  <a:pt x="4432258" y="3264544"/>
                </a:lnTo>
                <a:lnTo>
                  <a:pt x="4436437" y="3289089"/>
                </a:lnTo>
                <a:lnTo>
                  <a:pt x="4435929" y="3305078"/>
                </a:lnTo>
                <a:lnTo>
                  <a:pt x="4441187" y="3363138"/>
                </a:lnTo>
                <a:lnTo>
                  <a:pt x="4431048" y="3458474"/>
                </a:lnTo>
                <a:lnTo>
                  <a:pt x="4430585" y="3473091"/>
                </a:lnTo>
                <a:lnTo>
                  <a:pt x="4428607" y="3481426"/>
                </a:lnTo>
                <a:lnTo>
                  <a:pt x="4422611" y="3537811"/>
                </a:lnTo>
                <a:lnTo>
                  <a:pt x="4390531" y="3642064"/>
                </a:lnTo>
                <a:lnTo>
                  <a:pt x="4388122" y="3652220"/>
                </a:lnTo>
                <a:lnTo>
                  <a:pt x="4385979" y="3656855"/>
                </a:lnTo>
                <a:lnTo>
                  <a:pt x="4371325" y="3704477"/>
                </a:lnTo>
                <a:lnTo>
                  <a:pt x="4315450" y="3809329"/>
                </a:lnTo>
                <a:lnTo>
                  <a:pt x="4313130" y="3814347"/>
                </a:lnTo>
                <a:lnTo>
                  <a:pt x="4311816" y="3816152"/>
                </a:lnTo>
                <a:lnTo>
                  <a:pt x="4289315" y="3858370"/>
                </a:lnTo>
                <a:cubicBezTo>
                  <a:pt x="4257077" y="3907010"/>
                  <a:pt x="4220051" y="3952723"/>
                  <a:pt x="4178564" y="3994715"/>
                </a:cubicBezTo>
                <a:lnTo>
                  <a:pt x="4083924" y="4073193"/>
                </a:lnTo>
                <a:lnTo>
                  <a:pt x="4081957" y="4075023"/>
                </a:lnTo>
                <a:lnTo>
                  <a:pt x="4080999" y="4075619"/>
                </a:lnTo>
                <a:lnTo>
                  <a:pt x="4041059" y="4108739"/>
                </a:lnTo>
                <a:lnTo>
                  <a:pt x="3947587" y="4158811"/>
                </a:lnTo>
                <a:lnTo>
                  <a:pt x="3933987" y="4167295"/>
                </a:lnTo>
                <a:lnTo>
                  <a:pt x="3926203" y="4170268"/>
                </a:lnTo>
                <a:lnTo>
                  <a:pt x="3878783" y="4195670"/>
                </a:lnTo>
                <a:lnTo>
                  <a:pt x="3790829" y="4221999"/>
                </a:lnTo>
                <a:lnTo>
                  <a:pt x="3769903" y="4229997"/>
                </a:lnTo>
                <a:lnTo>
                  <a:pt x="3756475" y="4232284"/>
                </a:lnTo>
                <a:lnTo>
                  <a:pt x="3702423" y="4248462"/>
                </a:lnTo>
                <a:lnTo>
                  <a:pt x="3614976" y="4256386"/>
                </a:lnTo>
                <a:lnTo>
                  <a:pt x="3593807" y="4259992"/>
                </a:lnTo>
                <a:lnTo>
                  <a:pt x="3580016" y="4259553"/>
                </a:lnTo>
                <a:lnTo>
                  <a:pt x="3524518" y="4264580"/>
                </a:lnTo>
                <a:lnTo>
                  <a:pt x="3433395" y="4254887"/>
                </a:lnTo>
                <a:lnTo>
                  <a:pt x="3409806" y="4254136"/>
                </a:lnTo>
                <a:lnTo>
                  <a:pt x="795892" y="3906358"/>
                </a:lnTo>
                <a:cubicBezTo>
                  <a:pt x="733697" y="3898083"/>
                  <a:pt x="673812" y="3883703"/>
                  <a:pt x="616760" y="3863898"/>
                </a:cubicBezTo>
                <a:lnTo>
                  <a:pt x="522738" y="3820407"/>
                </a:lnTo>
                <a:lnTo>
                  <a:pt x="511059" y="3816078"/>
                </a:lnTo>
                <a:lnTo>
                  <a:pt x="504257" y="3811857"/>
                </a:lnTo>
                <a:lnTo>
                  <a:pt x="454635" y="3788905"/>
                </a:lnTo>
                <a:lnTo>
                  <a:pt x="381959" y="3735964"/>
                </a:lnTo>
                <a:lnTo>
                  <a:pt x="354636" y="3719008"/>
                </a:lnTo>
                <a:lnTo>
                  <a:pt x="340929" y="3706077"/>
                </a:lnTo>
                <a:lnTo>
                  <a:pt x="312654" y="3685480"/>
                </a:lnTo>
                <a:lnTo>
                  <a:pt x="266847" y="3636178"/>
                </a:lnTo>
                <a:lnTo>
                  <a:pt x="220735" y="3592671"/>
                </a:lnTo>
                <a:lnTo>
                  <a:pt x="202862" y="3567315"/>
                </a:lnTo>
                <a:lnTo>
                  <a:pt x="193958" y="3557730"/>
                </a:lnTo>
                <a:lnTo>
                  <a:pt x="177452" y="3531262"/>
                </a:lnTo>
                <a:lnTo>
                  <a:pt x="117825" y="3446661"/>
                </a:lnTo>
                <a:cubicBezTo>
                  <a:pt x="-56553" y="3138381"/>
                  <a:pt x="-40966" y="2742814"/>
                  <a:pt x="188619" y="2444463"/>
                </a:cubicBezTo>
                <a:lnTo>
                  <a:pt x="1796759" y="354635"/>
                </a:lnTo>
                <a:cubicBezTo>
                  <a:pt x="1916333" y="199245"/>
                  <a:pt x="2076270" y="93212"/>
                  <a:pt x="2250502" y="39932"/>
                </a:cubicBezTo>
                <a:close/>
              </a:path>
            </a:pathLst>
          </a:custGeom>
          <a:gradFill>
            <a:gsLst>
              <a:gs pos="0">
                <a:schemeClr val="accent1">
                  <a:alpha val="40000"/>
                </a:schemeClr>
              </a:gs>
              <a:gs pos="99000">
                <a:schemeClr val="accent2">
                  <a:alpha val="4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2" name="Заголовок 3">
            <a:extLst>
              <a:ext uri="{FF2B5EF4-FFF2-40B4-BE49-F238E27FC236}">
                <a16:creationId xmlns:a16="http://schemas.microsoft.com/office/drawing/2014/main" id="{F3A8929C-6164-9442-9053-620CE8DEA78D}"/>
              </a:ext>
            </a:extLst>
          </p:cNvPr>
          <p:cNvSpPr>
            <a:spLocks noGrp="1"/>
          </p:cNvSpPr>
          <p:nvPr>
            <p:ph type="title"/>
          </p:nvPr>
        </p:nvSpPr>
        <p:spPr>
          <a:xfrm>
            <a:off x="5846619" y="2641524"/>
            <a:ext cx="5832764" cy="1325563"/>
          </a:xfrm>
        </p:spPr>
        <p:txBody>
          <a:bodyPr/>
          <a:lstStyle/>
          <a:p>
            <a:pPr algn="l"/>
            <a:r>
              <a:rPr lang="en" sz="4800" dirty="0" smtClean="0">
                <a:solidFill>
                  <a:schemeClr val="accent3"/>
                </a:solidFill>
              </a:rPr>
              <a:t>Xploit</a:t>
            </a:r>
            <a:r>
              <a:rPr lang="en" sz="4000" dirty="0">
                <a:solidFill>
                  <a:schemeClr val="accent3"/>
                </a:solidFill>
              </a:rPr>
              <a:t/>
            </a:r>
            <a:br>
              <a:rPr lang="en" sz="4000" dirty="0">
                <a:solidFill>
                  <a:schemeClr val="accent3"/>
                </a:solidFill>
              </a:rPr>
            </a:br>
            <a:r>
              <a:rPr lang="en" b="0" dirty="0">
                <a:solidFill>
                  <a:schemeClr val="accent3"/>
                </a:solidFill>
                <a:latin typeface="Neris Light" pitchFamily="2" charset="0"/>
              </a:rPr>
              <a:t>S</a:t>
            </a:r>
            <a:r>
              <a:rPr lang="en" b="0" dirty="0" smtClean="0">
                <a:solidFill>
                  <a:schemeClr val="accent3"/>
                </a:solidFill>
                <a:latin typeface="Neris Light" pitchFamily="2" charset="0"/>
              </a:rPr>
              <a:t>treaming music app</a:t>
            </a:r>
            <a:endParaRPr lang="ru-RU" sz="4000" b="0" dirty="0">
              <a:solidFill>
                <a:schemeClr val="accent3"/>
              </a:solidFill>
              <a:latin typeface="Neris Light" pitchFamily="2" charset="0"/>
            </a:endParaRPr>
          </a:p>
        </p:txBody>
      </p:sp>
      <p:sp>
        <p:nvSpPr>
          <p:cNvPr id="3" name="Скругленный прямоугольник 2"/>
          <p:cNvSpPr/>
          <p:nvPr/>
        </p:nvSpPr>
        <p:spPr>
          <a:xfrm>
            <a:off x="10963565" y="163172"/>
            <a:ext cx="943857" cy="1010512"/>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7121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Что такое облако в телефоне Android и как им пользоватьс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2341" y="2215065"/>
            <a:ext cx="1729132" cy="11160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Что такое облако в телефоне Android и как им пользоватьс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7966" y="1559255"/>
            <a:ext cx="1729132" cy="11160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Что такое облако в телефоне Android и как им пользоватьс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71" y="657054"/>
            <a:ext cx="1729132" cy="11160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Что такое облако в телефоне Android и как им пользоватьс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174" y="332807"/>
            <a:ext cx="1729132" cy="1116076"/>
          </a:xfrm>
          <a:prstGeom prst="rect">
            <a:avLst/>
          </a:prstGeom>
          <a:noFill/>
          <a:extLst>
            <a:ext uri="{909E8E84-426E-40DD-AFC4-6F175D3DCCD1}">
              <a14:hiddenFill xmlns:a14="http://schemas.microsoft.com/office/drawing/2010/main">
                <a:solidFill>
                  <a:srgbClr val="FFFFFF"/>
                </a:solidFill>
              </a14:hiddenFill>
            </a:ext>
          </a:extLst>
        </p:spPr>
      </p:pic>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14" name="Заголовок 3">
            <a:extLst>
              <a:ext uri="{FF2B5EF4-FFF2-40B4-BE49-F238E27FC236}">
                <a16:creationId xmlns:a16="http://schemas.microsoft.com/office/drawing/2014/main" id="{5A2351F7-1D3A-5144-80D1-5B19F328B304}"/>
              </a:ext>
            </a:extLst>
          </p:cNvPr>
          <p:cNvSpPr txBox="1">
            <a:spLocks/>
          </p:cNvSpPr>
          <p:nvPr/>
        </p:nvSpPr>
        <p:spPr>
          <a:xfrm>
            <a:off x="901701" y="984592"/>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Как это работает?</a:t>
            </a:r>
            <a:r>
              <a:rPr lang="en" sz="3600" dirty="0">
                <a:solidFill>
                  <a:schemeClr val="accent3"/>
                </a:solidFill>
              </a:rPr>
              <a:t/>
            </a:r>
            <a:br>
              <a:rPr lang="en" sz="3600" dirty="0">
                <a:solidFill>
                  <a:schemeClr val="accent3"/>
                </a:solidFill>
              </a:rPr>
            </a:br>
            <a:endParaRPr lang="ru-RU" sz="3600" dirty="0">
              <a:solidFill>
                <a:schemeClr val="accent3"/>
              </a:solidFill>
              <a:latin typeface="Neris Light" pitchFamily="2" charset="0"/>
            </a:endParaRPr>
          </a:p>
        </p:txBody>
      </p:sp>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10</a:t>
            </a:fld>
            <a:endParaRPr lang="ru-RU" dirty="0">
              <a:solidFill>
                <a:schemeClr val="bg1"/>
              </a:solidFill>
            </a:endParaRPr>
          </a:p>
        </p:txBody>
      </p:sp>
      <p:sp>
        <p:nvSpPr>
          <p:cNvPr id="10" name="Скругленный прямоугольник 9"/>
          <p:cNvSpPr/>
          <p:nvPr/>
        </p:nvSpPr>
        <p:spPr>
          <a:xfrm>
            <a:off x="901701" y="4833257"/>
            <a:ext cx="810424" cy="834050"/>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8" name="Picture 4" descr="Что такое облако в телефоне Android и как им пользоватьс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987" y="1918017"/>
            <a:ext cx="3613128" cy="233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1AA656B-619D-124D-A483-0313966C57CA}"/>
              </a:ext>
            </a:extLst>
          </p:cNvPr>
          <p:cNvSpPr txBox="1"/>
          <p:nvPr/>
        </p:nvSpPr>
        <p:spPr>
          <a:xfrm>
            <a:off x="526548" y="5782625"/>
            <a:ext cx="1560730" cy="461665"/>
          </a:xfrm>
          <a:prstGeom prst="rect">
            <a:avLst/>
          </a:prstGeom>
          <a:noFill/>
        </p:spPr>
        <p:txBody>
          <a:bodyPr wrap="square" rtlCol="0">
            <a:spAutoFit/>
          </a:bodyPr>
          <a:lstStyle/>
          <a:p>
            <a:r>
              <a:rPr lang="en-US" sz="2400" dirty="0" err="1" smtClean="0">
                <a:solidFill>
                  <a:schemeClr val="accent3"/>
                </a:solidFill>
                <a:latin typeface="Neris Thin" pitchFamily="2" charset="0"/>
                <a:ea typeface="Roboto Thin" panose="02000000000000000000" pitchFamily="2" charset="0"/>
                <a:cs typeface="Roboto Thin" panose="02000000000000000000" pitchFamily="2" charset="0"/>
              </a:rPr>
              <a:t>Xploit</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 App</a:t>
            </a:r>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2" name="Скругленный прямоугольник 11"/>
          <p:cNvSpPr/>
          <p:nvPr/>
        </p:nvSpPr>
        <p:spPr>
          <a:xfrm>
            <a:off x="3229415" y="2784112"/>
            <a:ext cx="469898" cy="45946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81AA656B-619D-124D-A483-0313966C57CA}"/>
              </a:ext>
            </a:extLst>
          </p:cNvPr>
          <p:cNvSpPr txBox="1"/>
          <p:nvPr/>
        </p:nvSpPr>
        <p:spPr>
          <a:xfrm>
            <a:off x="2476913" y="3285188"/>
            <a:ext cx="2284845" cy="461665"/>
          </a:xfrm>
          <a:prstGeom prst="rect">
            <a:avLst/>
          </a:prstGeom>
          <a:noFill/>
        </p:spPr>
        <p:txBody>
          <a:bodyPr wrap="square" rtlCol="0">
            <a:spAutoFit/>
          </a:bodyPr>
          <a:lstStyle/>
          <a:p>
            <a:r>
              <a:rPr lang="en-US" sz="2400" dirty="0" err="1" smtClean="0">
                <a:solidFill>
                  <a:schemeClr val="accent3"/>
                </a:solidFill>
                <a:latin typeface="Neris Thin" pitchFamily="2" charset="0"/>
                <a:ea typeface="Roboto Thin" panose="02000000000000000000" pitchFamily="2" charset="0"/>
                <a:cs typeface="Roboto Thin" panose="02000000000000000000" pitchFamily="2" charset="0"/>
              </a:rPr>
              <a:t>Xploit</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 Backend</a:t>
            </a:r>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p:txBody>
      </p:sp>
      <p:pic>
        <p:nvPicPr>
          <p:cNvPr id="1030" name="Picture 6" descr="Приложения в Google Play – Spotify: музыка и подкаст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173" y="1056281"/>
            <a:ext cx="502974" cy="5029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ouTube Music – Додатки в Google Pl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1960" y="686601"/>
            <a:ext cx="501378" cy="5013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oundCloud — Википедия"/>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6162" y="1981368"/>
            <a:ext cx="832740" cy="474662"/>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8361" y="2599342"/>
            <a:ext cx="487299" cy="487299"/>
          </a:xfrm>
          <a:prstGeom prst="rect">
            <a:avLst/>
          </a:prstGeom>
        </p:spPr>
      </p:pic>
      <p:pic>
        <p:nvPicPr>
          <p:cNvPr id="22" name="Picture 4" descr="Что такое облако в телефоне Android и как им пользоватьс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0041" y="3530918"/>
            <a:ext cx="2498861" cy="16129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1AA656B-619D-124D-A483-0313966C57CA}"/>
              </a:ext>
            </a:extLst>
          </p:cNvPr>
          <p:cNvSpPr txBox="1"/>
          <p:nvPr/>
        </p:nvSpPr>
        <p:spPr>
          <a:xfrm>
            <a:off x="6618514" y="4167612"/>
            <a:ext cx="1645920" cy="646331"/>
          </a:xfrm>
          <a:prstGeom prst="rect">
            <a:avLst/>
          </a:prstGeom>
          <a:noFill/>
        </p:spPr>
        <p:txBody>
          <a:bodyPr wrap="square" rtlCol="0">
            <a:spAutoFit/>
          </a:bodyPr>
          <a:lstStyle/>
          <a:p>
            <a:pPr algn="ctr"/>
            <a:r>
              <a:rPr lang="ru-RU" dirty="0" smtClean="0">
                <a:solidFill>
                  <a:schemeClr val="accent3"/>
                </a:solidFill>
                <a:latin typeface="Neris Thin" pitchFamily="2" charset="0"/>
                <a:ea typeface="Roboto Thin" panose="02000000000000000000" pitchFamily="2" charset="0"/>
                <a:cs typeface="Roboto Thin" panose="02000000000000000000" pitchFamily="2" charset="0"/>
              </a:rPr>
              <a:t>Библиотека музыки</a:t>
            </a:r>
          </a:p>
        </p:txBody>
      </p:sp>
      <p:pic>
        <p:nvPicPr>
          <p:cNvPr id="1036" name="Picture 12" descr="Больше 4 бесплатных векторных изображений на тему «Стрелка Вправо» и  «»Стрела"/>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301132" flipV="1">
            <a:off x="1525418" y="4316306"/>
            <a:ext cx="697880" cy="3489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Больше 4 бесплатных векторных изображений на тему «Стрелка Вправо» и  «»Стрела"/>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213119" flipV="1">
            <a:off x="4268151" y="1612251"/>
            <a:ext cx="1293119" cy="6465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Больше 4 бесплатных векторных изображений на тему «Стрелка Вправо» и  «»Стрела"/>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256795" flipV="1">
            <a:off x="5109110" y="3704595"/>
            <a:ext cx="1090228" cy="5451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Больше 4 бесплатных векторных изображений на тему «Стрелка Вправо» и  «»Стрела"/>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14481" flipV="1">
            <a:off x="5139818" y="2154851"/>
            <a:ext cx="1874296" cy="93714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1AA656B-619D-124D-A483-0313966C57CA}"/>
              </a:ext>
            </a:extLst>
          </p:cNvPr>
          <p:cNvSpPr txBox="1"/>
          <p:nvPr/>
        </p:nvSpPr>
        <p:spPr>
          <a:xfrm>
            <a:off x="6736635" y="248956"/>
            <a:ext cx="1409678" cy="461665"/>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Сервисы</a:t>
            </a:r>
          </a:p>
        </p:txBody>
      </p:sp>
      <p:sp>
        <p:nvSpPr>
          <p:cNvPr id="31" name="TextBox 30">
            <a:extLst>
              <a:ext uri="{FF2B5EF4-FFF2-40B4-BE49-F238E27FC236}">
                <a16:creationId xmlns:a16="http://schemas.microsoft.com/office/drawing/2014/main" id="{81AA656B-619D-124D-A483-0313966C57CA}"/>
              </a:ext>
            </a:extLst>
          </p:cNvPr>
          <p:cNvSpPr txBox="1"/>
          <p:nvPr/>
        </p:nvSpPr>
        <p:spPr>
          <a:xfrm>
            <a:off x="1066839" y="2044382"/>
            <a:ext cx="1645920" cy="646331"/>
          </a:xfrm>
          <a:prstGeom prst="rect">
            <a:avLst/>
          </a:prstGeom>
          <a:noFill/>
        </p:spPr>
        <p:txBody>
          <a:bodyPr wrap="square" rtlCol="0">
            <a:spAutoFit/>
          </a:bodyPr>
          <a:lstStyle/>
          <a:p>
            <a:pPr algn="ctr"/>
            <a:r>
              <a:rPr lang="ru-RU" dirty="0" smtClean="0">
                <a:solidFill>
                  <a:schemeClr val="accent3"/>
                </a:solidFill>
                <a:latin typeface="Neris Thin" pitchFamily="2" charset="0"/>
                <a:ea typeface="Roboto Thin" panose="02000000000000000000" pitchFamily="2" charset="0"/>
                <a:cs typeface="Roboto Thin" panose="02000000000000000000" pitchFamily="2" charset="0"/>
              </a:rPr>
              <a:t>Тут хранятся </a:t>
            </a:r>
            <a:r>
              <a:rPr lang="en-US" dirty="0" smtClean="0">
                <a:solidFill>
                  <a:schemeClr val="accent3"/>
                </a:solidFill>
                <a:latin typeface="Neris Thin" pitchFamily="2" charset="0"/>
                <a:ea typeface="Roboto Thin" panose="02000000000000000000" pitchFamily="2" charset="0"/>
                <a:cs typeface="Roboto Thin" panose="02000000000000000000" pitchFamily="2" charset="0"/>
              </a:rPr>
              <a:t>API </a:t>
            </a:r>
            <a:r>
              <a:rPr lang="ru-RU" dirty="0" smtClean="0">
                <a:solidFill>
                  <a:schemeClr val="accent3"/>
                </a:solidFill>
                <a:latin typeface="Neris Thin" pitchFamily="2" charset="0"/>
                <a:ea typeface="Roboto Thin" panose="02000000000000000000" pitchFamily="2" charset="0"/>
                <a:cs typeface="Roboto Thin" panose="02000000000000000000" pitchFamily="2" charset="0"/>
              </a:rPr>
              <a:t>ключи</a:t>
            </a:r>
          </a:p>
        </p:txBody>
      </p:sp>
    </p:spTree>
    <p:extLst>
      <p:ext uri="{BB962C8B-B14F-4D97-AF65-F5344CB8AC3E}">
        <p14:creationId xmlns:p14="http://schemas.microsoft.com/office/powerpoint/2010/main" val="584376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9" name="Рисунок 8"/>
          <p:cNvPicPr>
            <a:picLocks noChangeAspect="1"/>
          </p:cNvPicPr>
          <p:nvPr/>
        </p:nvPicPr>
        <p:blipFill rotWithShape="1">
          <a:blip r:embed="rId2"/>
          <a:srcRect t="5256" b="15831"/>
          <a:stretch/>
        </p:blipFill>
        <p:spPr>
          <a:xfrm>
            <a:off x="7699287" y="1448138"/>
            <a:ext cx="3051840" cy="5432953"/>
          </a:xfrm>
          <a:prstGeom prst="rect">
            <a:avLst/>
          </a:prstGeom>
        </p:spPr>
      </p:pic>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6034" y="974360"/>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8" name="TextBox 7">
            <a:extLst>
              <a:ext uri="{FF2B5EF4-FFF2-40B4-BE49-F238E27FC236}">
                <a16:creationId xmlns:a16="http://schemas.microsoft.com/office/drawing/2014/main" id="{81AA656B-619D-124D-A483-0313966C57CA}"/>
              </a:ext>
            </a:extLst>
          </p:cNvPr>
          <p:cNvSpPr txBox="1"/>
          <p:nvPr/>
        </p:nvSpPr>
        <p:spPr>
          <a:xfrm>
            <a:off x="920030" y="1647373"/>
            <a:ext cx="5249862" cy="4893647"/>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Для дальнейшего развития запланировано:</a:t>
            </a:r>
          </a:p>
          <a:p>
            <a:endParaRPr lang="ru-RU" sz="2400" dirty="0">
              <a:solidFill>
                <a:schemeClr val="accent3"/>
              </a:solidFill>
              <a:latin typeface="Neris Thin" pitchFamily="2" charset="0"/>
              <a:ea typeface="Roboto Thin" panose="02000000000000000000" pitchFamily="2" charset="0"/>
              <a:cs typeface="Roboto Thin" panose="02000000000000000000" pitchFamily="2" charset="0"/>
            </a:endParaRPr>
          </a:p>
          <a:p>
            <a:pPr marL="342900" indent="-342900">
              <a:buFont typeface="Wingdings" panose="05000000000000000000" pitchFamily="2" charset="2"/>
              <a:buChar char="Ø"/>
            </a:pP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Функция сохранения трека для </a:t>
            </a:r>
            <a:r>
              <a:rPr lang="ru-RU" sz="2400" dirty="0" err="1" smtClean="0">
                <a:solidFill>
                  <a:schemeClr val="accent3"/>
                </a:solidFill>
                <a:latin typeface="Neris Thin" pitchFamily="2" charset="0"/>
                <a:ea typeface="Roboto Thin" panose="02000000000000000000" pitchFamily="2" charset="0"/>
                <a:cs typeface="Roboto Thin" panose="02000000000000000000" pitchFamily="2" charset="0"/>
              </a:rPr>
              <a:t>оффлайн</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 прослушивания</a:t>
            </a:r>
          </a:p>
          <a:p>
            <a:pPr marL="342900" indent="-342900">
              <a:buFont typeface="Wingdings" panose="05000000000000000000" pitchFamily="2" charset="2"/>
              <a:buChar char="Ø"/>
            </a:pP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Функция сохранения трека в </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mp3</a:t>
            </a:r>
          </a:p>
          <a:p>
            <a:pPr marL="342900" indent="-342900">
              <a:buFont typeface="Wingdings" panose="05000000000000000000" pitchFamily="2" charset="2"/>
              <a:buChar char="Ø"/>
            </a:pP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Подключение новых </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сервисов</a:t>
            </a:r>
          </a:p>
          <a:p>
            <a:pPr marL="342900" indent="-342900">
              <a:buFont typeface="Wingdings" panose="05000000000000000000" pitchFamily="2" charset="2"/>
              <a:buChar char="Ø"/>
            </a:pP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Переход на систему базы данных для </a:t>
            </a:r>
            <a:r>
              <a:rPr lang="ru-RU" sz="2400" dirty="0" err="1" smtClean="0">
                <a:solidFill>
                  <a:schemeClr val="accent3"/>
                </a:solidFill>
                <a:latin typeface="Neris Thin" pitchFamily="2" charset="0"/>
                <a:ea typeface="Roboto Thin" panose="02000000000000000000" pitchFamily="2" charset="0"/>
                <a:cs typeface="Roboto Thin" panose="02000000000000000000" pitchFamily="2" charset="0"/>
              </a:rPr>
              <a:t>плейлистов</a:t>
            </a:r>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a:p>
            <a:pPr marL="342900" indent="-342900">
              <a:buFont typeface="Wingdings" panose="05000000000000000000" pitchFamily="2" charset="2"/>
              <a:buChar char="Ø"/>
            </a:pPr>
            <a:r>
              <a:rPr lang="ru-RU" sz="2400" dirty="0" err="1" smtClean="0">
                <a:solidFill>
                  <a:schemeClr val="accent3"/>
                </a:solidFill>
                <a:latin typeface="Neris Thin" pitchFamily="2" charset="0"/>
                <a:ea typeface="Roboto Thin" panose="02000000000000000000" pitchFamily="2" charset="0"/>
                <a:cs typeface="Roboto Thin" panose="02000000000000000000" pitchFamily="2" charset="0"/>
              </a:rPr>
              <a:t>Пофиксить</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 баги синхронизации мини-плеера и </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UI</a:t>
            </a:r>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a:p>
            <a:pPr marL="342900" indent="-342900">
              <a:buFont typeface="Wingdings" panose="05000000000000000000" pitchFamily="2" charset="2"/>
              <a:buChar char="Ø"/>
            </a:pPr>
            <a:r>
              <a:rPr lang="ru-RU" sz="2400" strike="sngStrike" dirty="0" smtClean="0">
                <a:solidFill>
                  <a:schemeClr val="accent3"/>
                </a:solidFill>
                <a:latin typeface="Neris Thin" pitchFamily="2" charset="0"/>
                <a:ea typeface="Roboto Thin" panose="02000000000000000000" pitchFamily="2" charset="0"/>
                <a:cs typeface="Roboto Thin" panose="02000000000000000000" pitchFamily="2" charset="0"/>
              </a:rPr>
              <a:t>Добавить багов, чтобы было, что </a:t>
            </a:r>
            <a:r>
              <a:rPr lang="ru-RU" sz="2400" strike="sngStrike" dirty="0" err="1" smtClean="0">
                <a:solidFill>
                  <a:schemeClr val="accent3"/>
                </a:solidFill>
                <a:latin typeface="Neris Thin" pitchFamily="2" charset="0"/>
                <a:ea typeface="Roboto Thin" panose="02000000000000000000" pitchFamily="2" charset="0"/>
                <a:cs typeface="Roboto Thin" panose="02000000000000000000" pitchFamily="2" charset="0"/>
              </a:rPr>
              <a:t>фиксить</a:t>
            </a:r>
            <a:endParaRPr lang="ru-RU" sz="2400" strike="sngStrike"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4" name="Заголовок 3">
            <a:extLst>
              <a:ext uri="{FF2B5EF4-FFF2-40B4-BE49-F238E27FC236}">
                <a16:creationId xmlns:a16="http://schemas.microsoft.com/office/drawing/2014/main" id="{5A2351F7-1D3A-5144-80D1-5B19F328B304}"/>
              </a:ext>
            </a:extLst>
          </p:cNvPr>
          <p:cNvSpPr txBox="1">
            <a:spLocks/>
          </p:cNvSpPr>
          <p:nvPr/>
        </p:nvSpPr>
        <p:spPr>
          <a:xfrm>
            <a:off x="901700" y="984592"/>
            <a:ext cx="526819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Дальнейшее развитие</a:t>
            </a:r>
            <a:r>
              <a:rPr lang="en" sz="3600" dirty="0">
                <a:solidFill>
                  <a:schemeClr val="accent3"/>
                </a:solidFill>
              </a:rPr>
              <a:t/>
            </a:r>
            <a:br>
              <a:rPr lang="en" sz="3600" dirty="0">
                <a:solidFill>
                  <a:schemeClr val="accent3"/>
                </a:solidFill>
              </a:rPr>
            </a:br>
            <a:endParaRPr lang="ru-RU" sz="3600" dirty="0">
              <a:solidFill>
                <a:schemeClr val="accent3"/>
              </a:solidFill>
              <a:latin typeface="Neris Light" pitchFamily="2" charset="0"/>
            </a:endParaRPr>
          </a:p>
        </p:txBody>
      </p:sp>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11</a:t>
            </a:fld>
            <a:endParaRPr lang="ru-RU" dirty="0">
              <a:solidFill>
                <a:schemeClr val="bg1"/>
              </a:solidFill>
            </a:endParaRPr>
          </a:p>
        </p:txBody>
      </p:sp>
    </p:spTree>
    <p:extLst>
      <p:ext uri="{BB962C8B-B14F-4D97-AF65-F5344CB8AC3E}">
        <p14:creationId xmlns:p14="http://schemas.microsoft.com/office/powerpoint/2010/main" val="1834702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a:srcRect r="20667"/>
          <a:stretch/>
        </p:blipFill>
        <p:spPr>
          <a:xfrm>
            <a:off x="0" y="1744097"/>
            <a:ext cx="5936639" cy="3121450"/>
          </a:xfrm>
          <a:prstGeom prst="rect">
            <a:avLst/>
          </a:prstGeom>
        </p:spPr>
      </p:pic>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12</a:t>
            </a:fld>
            <a:endParaRPr lang="ru-RU" dirty="0">
              <a:solidFill>
                <a:schemeClr val="bg1"/>
              </a:solidFill>
            </a:endParaRPr>
          </a:p>
        </p:txBody>
      </p:sp>
      <p:pic>
        <p:nvPicPr>
          <p:cNvPr id="26" name="Рисунок 25">
            <a:extLst>
              <a:ext uri="{FF2B5EF4-FFF2-40B4-BE49-F238E27FC236}">
                <a16:creationId xmlns:a16="http://schemas.microsoft.com/office/drawing/2014/main" id="{F9D0F669-5EB4-4540-9F4A-0DDB21EF31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1305342" y="228129"/>
            <a:ext cx="3516768" cy="6127452"/>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32" name="Заголовок 3">
            <a:extLst>
              <a:ext uri="{FF2B5EF4-FFF2-40B4-BE49-F238E27FC236}">
                <a16:creationId xmlns:a16="http://schemas.microsoft.com/office/drawing/2014/main" id="{5A2351F7-1D3A-5144-80D1-5B19F328B304}"/>
              </a:ext>
            </a:extLst>
          </p:cNvPr>
          <p:cNvSpPr txBox="1">
            <a:spLocks/>
          </p:cNvSpPr>
          <p:nvPr/>
        </p:nvSpPr>
        <p:spPr>
          <a:xfrm>
            <a:off x="7493461" y="418534"/>
            <a:ext cx="402614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Загрузить </a:t>
            </a:r>
            <a:r>
              <a:rPr lang="en-US" sz="3600" b="1" dirty="0" err="1" smtClean="0">
                <a:solidFill>
                  <a:schemeClr val="accent3"/>
                </a:solidFill>
                <a:latin typeface="Neris Black" pitchFamily="2" charset="0"/>
              </a:rPr>
              <a:t>Xploit</a:t>
            </a:r>
            <a:endParaRPr lang="ru-RU" sz="3600" dirty="0">
              <a:solidFill>
                <a:schemeClr val="accent3"/>
              </a:solidFill>
              <a:latin typeface="Neris Light" pitchFamily="2" charset="0"/>
            </a:endParaRPr>
          </a:p>
        </p:txBody>
      </p:sp>
      <p:sp>
        <p:nvSpPr>
          <p:cNvPr id="33" name="TextBox 32">
            <a:extLst>
              <a:ext uri="{FF2B5EF4-FFF2-40B4-BE49-F238E27FC236}">
                <a16:creationId xmlns:a16="http://schemas.microsoft.com/office/drawing/2014/main" id="{81AA656B-619D-124D-A483-0313966C57CA}"/>
              </a:ext>
            </a:extLst>
          </p:cNvPr>
          <p:cNvSpPr txBox="1"/>
          <p:nvPr/>
        </p:nvSpPr>
        <p:spPr>
          <a:xfrm>
            <a:off x="559597" y="5585231"/>
            <a:ext cx="5567855" cy="830997"/>
          </a:xfrm>
          <a:prstGeom prst="rect">
            <a:avLst/>
          </a:prstGeom>
          <a:noFill/>
        </p:spPr>
        <p:txBody>
          <a:bodyPr wrap="square" rtlCol="0">
            <a:spAutoFit/>
          </a:bodyPr>
          <a:lstStyle/>
          <a:p>
            <a:r>
              <a:rPr lang="en-US" sz="2400" dirty="0">
                <a:solidFill>
                  <a:schemeClr val="accent3"/>
                </a:solidFill>
                <a:latin typeface="Neris Thin" pitchFamily="2" charset="0"/>
                <a:ea typeface="Roboto Thin" panose="02000000000000000000" pitchFamily="2" charset="0"/>
                <a:cs typeface="Roboto Thin" panose="02000000000000000000" pitchFamily="2" charset="0"/>
              </a:rPr>
              <a:t>https://github.com/NightStrang6r/Xploit/releases</a:t>
            </a:r>
            <a:endParaRPr lang="ru-RU" sz="2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35" name="TextBox 34">
            <a:extLst>
              <a:ext uri="{FF2B5EF4-FFF2-40B4-BE49-F238E27FC236}">
                <a16:creationId xmlns:a16="http://schemas.microsoft.com/office/drawing/2014/main" id="{81AA656B-619D-124D-A483-0313966C57CA}"/>
              </a:ext>
            </a:extLst>
          </p:cNvPr>
          <p:cNvSpPr txBox="1"/>
          <p:nvPr/>
        </p:nvSpPr>
        <p:spPr>
          <a:xfrm>
            <a:off x="6562857" y="1658871"/>
            <a:ext cx="4730330" cy="830997"/>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Загрузить последнюю версию можно с </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GitHub </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по ссылке</a:t>
            </a:r>
            <a:endParaRPr lang="ru-RU" sz="2400" dirty="0">
              <a:solidFill>
                <a:schemeClr val="accent3"/>
              </a:solidFill>
              <a:latin typeface="Neris Thin" pitchFamily="2" charset="0"/>
              <a:ea typeface="Roboto Thin" panose="02000000000000000000" pitchFamily="2" charset="0"/>
              <a:cs typeface="Roboto Thin" panose="02000000000000000000" pitchFamily="2" charset="0"/>
            </a:endParaRPr>
          </a:p>
        </p:txBody>
      </p:sp>
    </p:spTree>
    <p:extLst>
      <p:ext uri="{BB962C8B-B14F-4D97-AF65-F5344CB8AC3E}">
        <p14:creationId xmlns:p14="http://schemas.microsoft.com/office/powerpoint/2010/main" val="2933691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1ECBD43-2CF3-9545-A8AA-6020E55964D7}"/>
              </a:ext>
            </a:extLst>
          </p:cNvPr>
          <p:cNvSpPr/>
          <p:nvPr/>
        </p:nvSpPr>
        <p:spPr>
          <a:xfrm rot="10800000">
            <a:off x="6090928" y="0"/>
            <a:ext cx="6096000" cy="6858000"/>
          </a:xfrm>
          <a:prstGeom prst="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4" name="Полилиния 13">
            <a:extLst>
              <a:ext uri="{FF2B5EF4-FFF2-40B4-BE49-F238E27FC236}">
                <a16:creationId xmlns:a16="http://schemas.microsoft.com/office/drawing/2014/main" id="{D6ADA45A-145B-1A4F-866F-A27C289B43F5}"/>
              </a:ext>
            </a:extLst>
          </p:cNvPr>
          <p:cNvSpPr/>
          <p:nvPr/>
        </p:nvSpPr>
        <p:spPr>
          <a:xfrm rot="13500000">
            <a:off x="540689" y="-381417"/>
            <a:ext cx="7875562" cy="7875562"/>
          </a:xfrm>
          <a:custGeom>
            <a:avLst/>
            <a:gdLst>
              <a:gd name="connsiteX0" fmla="*/ 0 w 7875562"/>
              <a:gd name="connsiteY0" fmla="*/ 3202556 h 7875562"/>
              <a:gd name="connsiteX1" fmla="*/ 3202556 w 7875562"/>
              <a:gd name="connsiteY1" fmla="*/ 0 h 7875562"/>
              <a:gd name="connsiteX2" fmla="*/ 6562942 w 7875562"/>
              <a:gd name="connsiteY2" fmla="*/ 0 h 7875562"/>
              <a:gd name="connsiteX3" fmla="*/ 7875562 w 7875562"/>
              <a:gd name="connsiteY3" fmla="*/ 1312620 h 7875562"/>
              <a:gd name="connsiteX4" fmla="*/ 7875562 w 7875562"/>
              <a:gd name="connsiteY4" fmla="*/ 5025670 h 7875562"/>
              <a:gd name="connsiteX5" fmla="*/ 5025671 w 7875562"/>
              <a:gd name="connsiteY5" fmla="*/ 7875562 h 7875562"/>
              <a:gd name="connsiteX6" fmla="*/ 1312620 w 7875562"/>
              <a:gd name="connsiteY6" fmla="*/ 7875562 h 7875562"/>
              <a:gd name="connsiteX7" fmla="*/ 0 w 7875562"/>
              <a:gd name="connsiteY7" fmla="*/ 6562942 h 787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5562" h="7875562">
                <a:moveTo>
                  <a:pt x="0" y="3202556"/>
                </a:moveTo>
                <a:lnTo>
                  <a:pt x="3202556" y="0"/>
                </a:lnTo>
                <a:lnTo>
                  <a:pt x="6562942" y="0"/>
                </a:lnTo>
                <a:cubicBezTo>
                  <a:pt x="7287882" y="0"/>
                  <a:pt x="7875562" y="587680"/>
                  <a:pt x="7875562" y="1312620"/>
                </a:cubicBezTo>
                <a:lnTo>
                  <a:pt x="7875562" y="5025670"/>
                </a:lnTo>
                <a:lnTo>
                  <a:pt x="5025671" y="7875562"/>
                </a:lnTo>
                <a:lnTo>
                  <a:pt x="1312620" y="7875562"/>
                </a:lnTo>
                <a:cubicBezTo>
                  <a:pt x="587680" y="7875562"/>
                  <a:pt x="0" y="7287882"/>
                  <a:pt x="0" y="6562942"/>
                </a:cubicBezTo>
                <a:close/>
              </a:path>
            </a:pathLst>
          </a:custGeom>
          <a:solidFill>
            <a:schemeClr val="bg1">
              <a:lumMod val="95000"/>
            </a:schemeClr>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олилиния 15">
            <a:extLst>
              <a:ext uri="{FF2B5EF4-FFF2-40B4-BE49-F238E27FC236}">
                <a16:creationId xmlns:a16="http://schemas.microsoft.com/office/drawing/2014/main" id="{E4DC7A51-F5E7-1B44-977D-B293A1EE2C8A}"/>
              </a:ext>
            </a:extLst>
          </p:cNvPr>
          <p:cNvSpPr/>
          <p:nvPr/>
        </p:nvSpPr>
        <p:spPr>
          <a:xfrm rot="13500000">
            <a:off x="-686767" y="-381419"/>
            <a:ext cx="7875562" cy="7875562"/>
          </a:xfrm>
          <a:custGeom>
            <a:avLst/>
            <a:gdLst>
              <a:gd name="connsiteX0" fmla="*/ 0 w 7875562"/>
              <a:gd name="connsiteY0" fmla="*/ 3202553 h 7875562"/>
              <a:gd name="connsiteX1" fmla="*/ 3202554 w 7875562"/>
              <a:gd name="connsiteY1" fmla="*/ 0 h 7875562"/>
              <a:gd name="connsiteX2" fmla="*/ 5894760 w 7875562"/>
              <a:gd name="connsiteY2" fmla="*/ 0 h 7875562"/>
              <a:gd name="connsiteX3" fmla="*/ 7875562 w 7875562"/>
              <a:gd name="connsiteY3" fmla="*/ 1980802 h 7875562"/>
              <a:gd name="connsiteX4" fmla="*/ 7875562 w 7875562"/>
              <a:gd name="connsiteY4" fmla="*/ 5025668 h 7875562"/>
              <a:gd name="connsiteX5" fmla="*/ 5025668 w 7875562"/>
              <a:gd name="connsiteY5" fmla="*/ 7875562 h 7875562"/>
              <a:gd name="connsiteX6" fmla="*/ 1312620 w 7875562"/>
              <a:gd name="connsiteY6" fmla="*/ 7875562 h 7875562"/>
              <a:gd name="connsiteX7" fmla="*/ 0 w 7875562"/>
              <a:gd name="connsiteY7" fmla="*/ 6562942 h 787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5562" h="7875562">
                <a:moveTo>
                  <a:pt x="0" y="3202553"/>
                </a:moveTo>
                <a:lnTo>
                  <a:pt x="3202554" y="0"/>
                </a:lnTo>
                <a:lnTo>
                  <a:pt x="5894760" y="0"/>
                </a:lnTo>
                <a:lnTo>
                  <a:pt x="7875562" y="1980802"/>
                </a:lnTo>
                <a:lnTo>
                  <a:pt x="7875562" y="5025668"/>
                </a:lnTo>
                <a:lnTo>
                  <a:pt x="5025668" y="7875562"/>
                </a:lnTo>
                <a:lnTo>
                  <a:pt x="1312620" y="7875562"/>
                </a:lnTo>
                <a:cubicBezTo>
                  <a:pt x="587680" y="7875562"/>
                  <a:pt x="0" y="7287882"/>
                  <a:pt x="0" y="6562942"/>
                </a:cubicBezTo>
                <a:close/>
              </a:path>
            </a:pathLst>
          </a:custGeom>
          <a:solidFill>
            <a:schemeClr val="bg1">
              <a:lumMod val="95000"/>
            </a:schemeClr>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олилиния 19">
            <a:extLst>
              <a:ext uri="{FF2B5EF4-FFF2-40B4-BE49-F238E27FC236}">
                <a16:creationId xmlns:a16="http://schemas.microsoft.com/office/drawing/2014/main" id="{996B83D8-C280-5342-A36D-9FF0AAED5BA9}"/>
              </a:ext>
            </a:extLst>
          </p:cNvPr>
          <p:cNvSpPr/>
          <p:nvPr/>
        </p:nvSpPr>
        <p:spPr>
          <a:xfrm rot="13500000">
            <a:off x="-2652549" y="-690134"/>
            <a:ext cx="8544650" cy="8368313"/>
          </a:xfrm>
          <a:custGeom>
            <a:avLst/>
            <a:gdLst>
              <a:gd name="connsiteX0" fmla="*/ 1745780 w 8544650"/>
              <a:gd name="connsiteY0" fmla="*/ 1949532 h 8368313"/>
              <a:gd name="connsiteX1" fmla="*/ 3695312 w 8544650"/>
              <a:gd name="connsiteY1" fmla="*/ 0 h 8368313"/>
              <a:gd name="connsiteX2" fmla="*/ 4188063 w 8544650"/>
              <a:gd name="connsiteY2" fmla="*/ 492751 h 8368313"/>
              <a:gd name="connsiteX3" fmla="*/ 7875562 w 8544650"/>
              <a:gd name="connsiteY3" fmla="*/ 4180250 h 8368313"/>
              <a:gd name="connsiteX4" fmla="*/ 8544650 w 8544650"/>
              <a:gd name="connsiteY4" fmla="*/ 4849338 h 8368313"/>
              <a:gd name="connsiteX5" fmla="*/ 7875562 w 8544650"/>
              <a:gd name="connsiteY5" fmla="*/ 5518426 h 8368313"/>
              <a:gd name="connsiteX6" fmla="*/ 6595118 w 8544650"/>
              <a:gd name="connsiteY6" fmla="*/ 6798870 h 8368313"/>
              <a:gd name="connsiteX7" fmla="*/ 5025675 w 8544650"/>
              <a:gd name="connsiteY7" fmla="*/ 8368313 h 8368313"/>
              <a:gd name="connsiteX8" fmla="*/ 1312620 w 8544650"/>
              <a:gd name="connsiteY8" fmla="*/ 8368313 h 8368313"/>
              <a:gd name="connsiteX9" fmla="*/ 0 w 8544650"/>
              <a:gd name="connsiteY9" fmla="*/ 7055693 h 8368313"/>
              <a:gd name="connsiteX10" fmla="*/ 0 w 8544650"/>
              <a:gd name="connsiteY10" fmla="*/ 3695312 h 8368313"/>
              <a:gd name="connsiteX11" fmla="*/ 1745780 w 8544650"/>
              <a:gd name="connsiteY11" fmla="*/ 1949532 h 836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4650" h="8368313">
                <a:moveTo>
                  <a:pt x="1745780" y="1949532"/>
                </a:moveTo>
                <a:lnTo>
                  <a:pt x="3695312" y="0"/>
                </a:lnTo>
                <a:lnTo>
                  <a:pt x="4188063" y="492751"/>
                </a:lnTo>
                <a:lnTo>
                  <a:pt x="7875562" y="4180250"/>
                </a:lnTo>
                <a:lnTo>
                  <a:pt x="8544650" y="4849338"/>
                </a:lnTo>
                <a:lnTo>
                  <a:pt x="7875562" y="5518426"/>
                </a:lnTo>
                <a:lnTo>
                  <a:pt x="6595118" y="6798870"/>
                </a:lnTo>
                <a:lnTo>
                  <a:pt x="5025675" y="8368313"/>
                </a:lnTo>
                <a:lnTo>
                  <a:pt x="1312620" y="8368313"/>
                </a:lnTo>
                <a:cubicBezTo>
                  <a:pt x="587680" y="8368313"/>
                  <a:pt x="0" y="7780633"/>
                  <a:pt x="0" y="7055693"/>
                </a:cubicBezTo>
                <a:lnTo>
                  <a:pt x="0" y="3695312"/>
                </a:lnTo>
                <a:lnTo>
                  <a:pt x="1745780" y="1949532"/>
                </a:lnTo>
                <a:close/>
              </a:path>
            </a:pathLst>
          </a:custGeom>
          <a:solidFill>
            <a:schemeClr val="bg1">
              <a:lumMod val="95000"/>
            </a:schemeClr>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Заголовок 3">
            <a:extLst>
              <a:ext uri="{FF2B5EF4-FFF2-40B4-BE49-F238E27FC236}">
                <a16:creationId xmlns:a16="http://schemas.microsoft.com/office/drawing/2014/main" id="{F3A8929C-6164-9442-9053-620CE8DEA78D}"/>
              </a:ext>
            </a:extLst>
          </p:cNvPr>
          <p:cNvSpPr>
            <a:spLocks noGrp="1"/>
          </p:cNvSpPr>
          <p:nvPr>
            <p:ph type="title"/>
          </p:nvPr>
        </p:nvSpPr>
        <p:spPr>
          <a:xfrm>
            <a:off x="1911916" y="2831240"/>
            <a:ext cx="5832764" cy="1325563"/>
          </a:xfrm>
        </p:spPr>
        <p:txBody>
          <a:bodyPr/>
          <a:lstStyle/>
          <a:p>
            <a:pPr algn="l"/>
            <a:r>
              <a:rPr lang="en" sz="4800" dirty="0" smtClean="0">
                <a:solidFill>
                  <a:schemeClr val="accent3"/>
                </a:solidFill>
              </a:rPr>
              <a:t>Thank </a:t>
            </a:r>
            <a:r>
              <a:rPr lang="en" sz="4800" dirty="0">
                <a:solidFill>
                  <a:schemeClr val="accent3"/>
                </a:solidFill>
              </a:rPr>
              <a:t>you</a:t>
            </a:r>
            <a:endParaRPr lang="ru-RU" sz="4000" b="0" dirty="0">
              <a:solidFill>
                <a:schemeClr val="accent3"/>
              </a:solidFill>
              <a:latin typeface="Neris Light" pitchFamily="2" charset="0"/>
            </a:endParaRPr>
          </a:p>
        </p:txBody>
      </p:sp>
      <p:sp>
        <p:nvSpPr>
          <p:cNvPr id="10" name="Прямоугольник 9">
            <a:extLst>
              <a:ext uri="{FF2B5EF4-FFF2-40B4-BE49-F238E27FC236}">
                <a16:creationId xmlns:a16="http://schemas.microsoft.com/office/drawing/2014/main" id="{C7B3E17A-97F6-174C-A6AD-F453343F976C}"/>
              </a:ext>
            </a:extLst>
          </p:cNvPr>
          <p:cNvSpPr/>
          <p:nvPr/>
        </p:nvSpPr>
        <p:spPr>
          <a:xfrm>
            <a:off x="8649071" y="5637975"/>
            <a:ext cx="3066595" cy="523220"/>
          </a:xfrm>
          <a:prstGeom prst="rect">
            <a:avLst/>
          </a:prstGeom>
        </p:spPr>
        <p:txBody>
          <a:bodyPr wrap="square">
            <a:spAutoFit/>
          </a:bodyPr>
          <a:lstStyle/>
          <a:p>
            <a:pPr algn="just"/>
            <a:r>
              <a:rPr lang="en-US" sz="1400" dirty="0">
                <a:solidFill>
                  <a:schemeClr val="bg1"/>
                </a:solidFill>
                <a:latin typeface="Neris Thin" pitchFamily="2" charset="0"/>
                <a:ea typeface="Roboto Thin" panose="02000000000000000000" pitchFamily="2" charset="0"/>
                <a:cs typeface="Roboto Thin" panose="02000000000000000000" pitchFamily="2" charset="0"/>
              </a:rPr>
              <a:t>Mail               </a:t>
            </a:r>
            <a:r>
              <a:rPr lang="en-US" sz="1400" dirty="0" smtClean="0">
                <a:solidFill>
                  <a:schemeClr val="bg1"/>
                </a:solidFill>
                <a:latin typeface="Neris Thin" pitchFamily="2" charset="0"/>
                <a:ea typeface="Roboto Thin" panose="02000000000000000000" pitchFamily="2" charset="0"/>
                <a:cs typeface="Roboto Thin" panose="02000000000000000000" pitchFamily="2" charset="0"/>
              </a:rPr>
              <a:t>a@leoitdev.ru</a:t>
            </a:r>
            <a:endParaRPr lang="en-US" sz="1400" dirty="0">
              <a:solidFill>
                <a:schemeClr val="bg1"/>
              </a:solidFill>
              <a:latin typeface="Neris Thin" pitchFamily="2" charset="0"/>
              <a:ea typeface="Roboto Thin" panose="02000000000000000000" pitchFamily="2" charset="0"/>
              <a:cs typeface="Roboto Thin" panose="02000000000000000000" pitchFamily="2" charset="0"/>
            </a:endParaRPr>
          </a:p>
          <a:p>
            <a:pPr algn="just"/>
            <a:r>
              <a:rPr lang="en-US" sz="1400" dirty="0" smtClean="0">
                <a:solidFill>
                  <a:schemeClr val="bg1"/>
                </a:solidFill>
                <a:latin typeface="Neris Thin" pitchFamily="2" charset="0"/>
                <a:ea typeface="Roboto Thin" panose="02000000000000000000" pitchFamily="2" charset="0"/>
                <a:cs typeface="Roboto Thin" panose="02000000000000000000" pitchFamily="2" charset="0"/>
              </a:rPr>
              <a:t>Site                leoitdev.ru                 </a:t>
            </a:r>
          </a:p>
        </p:txBody>
      </p:sp>
    </p:spTree>
    <p:extLst>
      <p:ext uri="{BB962C8B-B14F-4D97-AF65-F5344CB8AC3E}">
        <p14:creationId xmlns:p14="http://schemas.microsoft.com/office/powerpoint/2010/main" val="6582750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олилиния 6">
            <a:extLst>
              <a:ext uri="{FF2B5EF4-FFF2-40B4-BE49-F238E27FC236}">
                <a16:creationId xmlns:a16="http://schemas.microsoft.com/office/drawing/2014/main" id="{291CEDCD-D2D8-BA4C-9F8A-7C43A829A414}"/>
              </a:ext>
            </a:extLst>
          </p:cNvPr>
          <p:cNvSpPr/>
          <p:nvPr/>
        </p:nvSpPr>
        <p:spPr>
          <a:xfrm rot="1512382">
            <a:off x="6537121" y="836890"/>
            <a:ext cx="4775170" cy="4585280"/>
          </a:xfrm>
          <a:custGeom>
            <a:avLst/>
            <a:gdLst>
              <a:gd name="connsiteX0" fmla="*/ 2250502 w 4441187"/>
              <a:gd name="connsiteY0" fmla="*/ 39932 h 4264580"/>
              <a:gd name="connsiteX1" fmla="*/ 2573925 w 4441187"/>
              <a:gd name="connsiteY1" fmla="*/ 1736 h 4264580"/>
              <a:gd name="connsiteX2" fmla="*/ 2955225 w 4441187"/>
              <a:gd name="connsiteY2" fmla="*/ 112509 h 4264580"/>
              <a:gd name="connsiteX3" fmla="*/ 3026911 w 4441187"/>
              <a:gd name="connsiteY3" fmla="*/ 159511 h 4264580"/>
              <a:gd name="connsiteX4" fmla="*/ 3029208 w 4441187"/>
              <a:gd name="connsiteY4" fmla="*/ 160735 h 4264580"/>
              <a:gd name="connsiteX5" fmla="*/ 3031008 w 4441187"/>
              <a:gd name="connsiteY5" fmla="*/ 162198 h 4264580"/>
              <a:gd name="connsiteX6" fmla="*/ 3071302 w 4441187"/>
              <a:gd name="connsiteY6" fmla="*/ 188617 h 4264580"/>
              <a:gd name="connsiteX7" fmla="*/ 3119390 w 4441187"/>
              <a:gd name="connsiteY7" fmla="*/ 233988 h 4264580"/>
              <a:gd name="connsiteX8" fmla="*/ 3165550 w 4441187"/>
              <a:gd name="connsiteY8" fmla="*/ 271486 h 4264580"/>
              <a:gd name="connsiteX9" fmla="*/ 3188633 w 4441187"/>
              <a:gd name="connsiteY9" fmla="*/ 299322 h 4264580"/>
              <a:gd name="connsiteX10" fmla="*/ 3205202 w 4441187"/>
              <a:gd name="connsiteY10" fmla="*/ 314953 h 4264580"/>
              <a:gd name="connsiteX11" fmla="*/ 3225626 w 4441187"/>
              <a:gd name="connsiteY11" fmla="*/ 343930 h 4264580"/>
              <a:gd name="connsiteX12" fmla="*/ 3279575 w 4441187"/>
              <a:gd name="connsiteY12" fmla="*/ 408991 h 4264580"/>
              <a:gd name="connsiteX13" fmla="*/ 3305221 w 4441187"/>
              <a:gd name="connsiteY13" fmla="*/ 456865 h 4264580"/>
              <a:gd name="connsiteX14" fmla="*/ 3308110 w 4441187"/>
              <a:gd name="connsiteY14" fmla="*/ 460964 h 4264580"/>
              <a:gd name="connsiteX15" fmla="*/ 3311457 w 4441187"/>
              <a:gd name="connsiteY15" fmla="*/ 468506 h 4264580"/>
              <a:gd name="connsiteX16" fmla="*/ 3366507 w 4441187"/>
              <a:gd name="connsiteY16" fmla="*/ 571267 h 4264580"/>
              <a:gd name="connsiteX17" fmla="*/ 4372279 w 4441187"/>
              <a:gd name="connsiteY17" fmla="*/ 3008874 h 4264580"/>
              <a:gd name="connsiteX18" fmla="*/ 4392616 w 4441187"/>
              <a:gd name="connsiteY18" fmla="*/ 3076808 h 4264580"/>
              <a:gd name="connsiteX19" fmla="*/ 4406444 w 4441187"/>
              <a:gd name="connsiteY19" fmla="*/ 3112994 h 4264580"/>
              <a:gd name="connsiteX20" fmla="*/ 4410397 w 4441187"/>
              <a:gd name="connsiteY20" fmla="*/ 3136213 h 4264580"/>
              <a:gd name="connsiteX21" fmla="*/ 4425073 w 4441187"/>
              <a:gd name="connsiteY21" fmla="*/ 3185236 h 4264580"/>
              <a:gd name="connsiteX22" fmla="*/ 4432258 w 4441187"/>
              <a:gd name="connsiteY22" fmla="*/ 3264544 h 4264580"/>
              <a:gd name="connsiteX23" fmla="*/ 4436437 w 4441187"/>
              <a:gd name="connsiteY23" fmla="*/ 3289089 h 4264580"/>
              <a:gd name="connsiteX24" fmla="*/ 4435929 w 4441187"/>
              <a:gd name="connsiteY24" fmla="*/ 3305078 h 4264580"/>
              <a:gd name="connsiteX25" fmla="*/ 4441187 w 4441187"/>
              <a:gd name="connsiteY25" fmla="*/ 3363138 h 4264580"/>
              <a:gd name="connsiteX26" fmla="*/ 4431048 w 4441187"/>
              <a:gd name="connsiteY26" fmla="*/ 3458474 h 4264580"/>
              <a:gd name="connsiteX27" fmla="*/ 4430585 w 4441187"/>
              <a:gd name="connsiteY27" fmla="*/ 3473091 h 4264580"/>
              <a:gd name="connsiteX28" fmla="*/ 4428607 w 4441187"/>
              <a:gd name="connsiteY28" fmla="*/ 3481426 h 4264580"/>
              <a:gd name="connsiteX29" fmla="*/ 4422611 w 4441187"/>
              <a:gd name="connsiteY29" fmla="*/ 3537811 h 4264580"/>
              <a:gd name="connsiteX30" fmla="*/ 4390531 w 4441187"/>
              <a:gd name="connsiteY30" fmla="*/ 3642064 h 4264580"/>
              <a:gd name="connsiteX31" fmla="*/ 4388122 w 4441187"/>
              <a:gd name="connsiteY31" fmla="*/ 3652220 h 4264580"/>
              <a:gd name="connsiteX32" fmla="*/ 4385979 w 4441187"/>
              <a:gd name="connsiteY32" fmla="*/ 3656855 h 4264580"/>
              <a:gd name="connsiteX33" fmla="*/ 4371325 w 4441187"/>
              <a:gd name="connsiteY33" fmla="*/ 3704477 h 4264580"/>
              <a:gd name="connsiteX34" fmla="*/ 4315450 w 4441187"/>
              <a:gd name="connsiteY34" fmla="*/ 3809329 h 4264580"/>
              <a:gd name="connsiteX35" fmla="*/ 4313130 w 4441187"/>
              <a:gd name="connsiteY35" fmla="*/ 3814347 h 4264580"/>
              <a:gd name="connsiteX36" fmla="*/ 4311816 w 4441187"/>
              <a:gd name="connsiteY36" fmla="*/ 3816152 h 4264580"/>
              <a:gd name="connsiteX37" fmla="*/ 4289315 w 4441187"/>
              <a:gd name="connsiteY37" fmla="*/ 3858370 h 4264580"/>
              <a:gd name="connsiteX38" fmla="*/ 4178564 w 4441187"/>
              <a:gd name="connsiteY38" fmla="*/ 3994715 h 4264580"/>
              <a:gd name="connsiteX39" fmla="*/ 4083924 w 4441187"/>
              <a:gd name="connsiteY39" fmla="*/ 4073193 h 4264580"/>
              <a:gd name="connsiteX40" fmla="*/ 4081957 w 4441187"/>
              <a:gd name="connsiteY40" fmla="*/ 4075023 h 4264580"/>
              <a:gd name="connsiteX41" fmla="*/ 4080999 w 4441187"/>
              <a:gd name="connsiteY41" fmla="*/ 4075619 h 4264580"/>
              <a:gd name="connsiteX42" fmla="*/ 4041059 w 4441187"/>
              <a:gd name="connsiteY42" fmla="*/ 4108739 h 4264580"/>
              <a:gd name="connsiteX43" fmla="*/ 3947587 w 4441187"/>
              <a:gd name="connsiteY43" fmla="*/ 4158811 h 4264580"/>
              <a:gd name="connsiteX44" fmla="*/ 3933987 w 4441187"/>
              <a:gd name="connsiteY44" fmla="*/ 4167295 h 4264580"/>
              <a:gd name="connsiteX45" fmla="*/ 3926203 w 4441187"/>
              <a:gd name="connsiteY45" fmla="*/ 4170268 h 4264580"/>
              <a:gd name="connsiteX46" fmla="*/ 3878783 w 4441187"/>
              <a:gd name="connsiteY46" fmla="*/ 4195670 h 4264580"/>
              <a:gd name="connsiteX47" fmla="*/ 3790829 w 4441187"/>
              <a:gd name="connsiteY47" fmla="*/ 4221999 h 4264580"/>
              <a:gd name="connsiteX48" fmla="*/ 3769903 w 4441187"/>
              <a:gd name="connsiteY48" fmla="*/ 4229997 h 4264580"/>
              <a:gd name="connsiteX49" fmla="*/ 3756475 w 4441187"/>
              <a:gd name="connsiteY49" fmla="*/ 4232284 h 4264580"/>
              <a:gd name="connsiteX50" fmla="*/ 3702423 w 4441187"/>
              <a:gd name="connsiteY50" fmla="*/ 4248462 h 4264580"/>
              <a:gd name="connsiteX51" fmla="*/ 3614976 w 4441187"/>
              <a:gd name="connsiteY51" fmla="*/ 4256386 h 4264580"/>
              <a:gd name="connsiteX52" fmla="*/ 3593807 w 4441187"/>
              <a:gd name="connsiteY52" fmla="*/ 4259992 h 4264580"/>
              <a:gd name="connsiteX53" fmla="*/ 3580016 w 4441187"/>
              <a:gd name="connsiteY53" fmla="*/ 4259553 h 4264580"/>
              <a:gd name="connsiteX54" fmla="*/ 3524518 w 4441187"/>
              <a:gd name="connsiteY54" fmla="*/ 4264580 h 4264580"/>
              <a:gd name="connsiteX55" fmla="*/ 3433395 w 4441187"/>
              <a:gd name="connsiteY55" fmla="*/ 4254887 h 4264580"/>
              <a:gd name="connsiteX56" fmla="*/ 3409806 w 4441187"/>
              <a:gd name="connsiteY56" fmla="*/ 4254136 h 4264580"/>
              <a:gd name="connsiteX57" fmla="*/ 795892 w 4441187"/>
              <a:gd name="connsiteY57" fmla="*/ 3906358 h 4264580"/>
              <a:gd name="connsiteX58" fmla="*/ 616760 w 4441187"/>
              <a:gd name="connsiteY58" fmla="*/ 3863898 h 4264580"/>
              <a:gd name="connsiteX59" fmla="*/ 522738 w 4441187"/>
              <a:gd name="connsiteY59" fmla="*/ 3820407 h 4264580"/>
              <a:gd name="connsiteX60" fmla="*/ 511059 w 4441187"/>
              <a:gd name="connsiteY60" fmla="*/ 3816078 h 4264580"/>
              <a:gd name="connsiteX61" fmla="*/ 504257 w 4441187"/>
              <a:gd name="connsiteY61" fmla="*/ 3811857 h 4264580"/>
              <a:gd name="connsiteX62" fmla="*/ 454635 w 4441187"/>
              <a:gd name="connsiteY62" fmla="*/ 3788905 h 4264580"/>
              <a:gd name="connsiteX63" fmla="*/ 381959 w 4441187"/>
              <a:gd name="connsiteY63" fmla="*/ 3735964 h 4264580"/>
              <a:gd name="connsiteX64" fmla="*/ 354636 w 4441187"/>
              <a:gd name="connsiteY64" fmla="*/ 3719008 h 4264580"/>
              <a:gd name="connsiteX65" fmla="*/ 340929 w 4441187"/>
              <a:gd name="connsiteY65" fmla="*/ 3706077 h 4264580"/>
              <a:gd name="connsiteX66" fmla="*/ 312654 w 4441187"/>
              <a:gd name="connsiteY66" fmla="*/ 3685480 h 4264580"/>
              <a:gd name="connsiteX67" fmla="*/ 266847 w 4441187"/>
              <a:gd name="connsiteY67" fmla="*/ 3636178 h 4264580"/>
              <a:gd name="connsiteX68" fmla="*/ 220735 w 4441187"/>
              <a:gd name="connsiteY68" fmla="*/ 3592671 h 4264580"/>
              <a:gd name="connsiteX69" fmla="*/ 202862 w 4441187"/>
              <a:gd name="connsiteY69" fmla="*/ 3567315 h 4264580"/>
              <a:gd name="connsiteX70" fmla="*/ 193958 w 4441187"/>
              <a:gd name="connsiteY70" fmla="*/ 3557730 h 4264580"/>
              <a:gd name="connsiteX71" fmla="*/ 177452 w 4441187"/>
              <a:gd name="connsiteY71" fmla="*/ 3531262 h 4264580"/>
              <a:gd name="connsiteX72" fmla="*/ 117825 w 4441187"/>
              <a:gd name="connsiteY72" fmla="*/ 3446661 h 4264580"/>
              <a:gd name="connsiteX73" fmla="*/ 188619 w 4441187"/>
              <a:gd name="connsiteY73" fmla="*/ 2444463 h 4264580"/>
              <a:gd name="connsiteX74" fmla="*/ 1796759 w 4441187"/>
              <a:gd name="connsiteY74" fmla="*/ 354635 h 4264580"/>
              <a:gd name="connsiteX75" fmla="*/ 2250502 w 4441187"/>
              <a:gd name="connsiteY75" fmla="*/ 39932 h 426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441187" h="4264580">
                <a:moveTo>
                  <a:pt x="2250502" y="39932"/>
                </a:moveTo>
                <a:cubicBezTo>
                  <a:pt x="2355041" y="7965"/>
                  <a:pt x="2464726" y="-5012"/>
                  <a:pt x="2573925" y="1736"/>
                </a:cubicBezTo>
                <a:cubicBezTo>
                  <a:pt x="2704967" y="9836"/>
                  <a:pt x="2835309" y="46336"/>
                  <a:pt x="2955225" y="112509"/>
                </a:cubicBezTo>
                <a:lnTo>
                  <a:pt x="3026911" y="159511"/>
                </a:lnTo>
                <a:lnTo>
                  <a:pt x="3029208" y="160735"/>
                </a:lnTo>
                <a:lnTo>
                  <a:pt x="3031008" y="162198"/>
                </a:lnTo>
                <a:lnTo>
                  <a:pt x="3071302" y="188617"/>
                </a:lnTo>
                <a:lnTo>
                  <a:pt x="3119390" y="233988"/>
                </a:lnTo>
                <a:lnTo>
                  <a:pt x="3165550" y="271486"/>
                </a:lnTo>
                <a:lnTo>
                  <a:pt x="3188633" y="299322"/>
                </a:lnTo>
                <a:lnTo>
                  <a:pt x="3205202" y="314953"/>
                </a:lnTo>
                <a:lnTo>
                  <a:pt x="3225626" y="343930"/>
                </a:lnTo>
                <a:lnTo>
                  <a:pt x="3279575" y="408991"/>
                </a:lnTo>
                <a:lnTo>
                  <a:pt x="3305221" y="456865"/>
                </a:lnTo>
                <a:lnTo>
                  <a:pt x="3308110" y="460964"/>
                </a:lnTo>
                <a:lnTo>
                  <a:pt x="3311457" y="468506"/>
                </a:lnTo>
                <a:lnTo>
                  <a:pt x="3366507" y="571267"/>
                </a:lnTo>
                <a:lnTo>
                  <a:pt x="4372279" y="3008874"/>
                </a:lnTo>
                <a:lnTo>
                  <a:pt x="4392616" y="3076808"/>
                </a:lnTo>
                <a:lnTo>
                  <a:pt x="4406444" y="3112994"/>
                </a:lnTo>
                <a:lnTo>
                  <a:pt x="4410397" y="3136213"/>
                </a:lnTo>
                <a:lnTo>
                  <a:pt x="4425073" y="3185236"/>
                </a:lnTo>
                <a:lnTo>
                  <a:pt x="4432258" y="3264544"/>
                </a:lnTo>
                <a:lnTo>
                  <a:pt x="4436437" y="3289089"/>
                </a:lnTo>
                <a:lnTo>
                  <a:pt x="4435929" y="3305078"/>
                </a:lnTo>
                <a:lnTo>
                  <a:pt x="4441187" y="3363138"/>
                </a:lnTo>
                <a:lnTo>
                  <a:pt x="4431048" y="3458474"/>
                </a:lnTo>
                <a:lnTo>
                  <a:pt x="4430585" y="3473091"/>
                </a:lnTo>
                <a:lnTo>
                  <a:pt x="4428607" y="3481426"/>
                </a:lnTo>
                <a:lnTo>
                  <a:pt x="4422611" y="3537811"/>
                </a:lnTo>
                <a:lnTo>
                  <a:pt x="4390531" y="3642064"/>
                </a:lnTo>
                <a:lnTo>
                  <a:pt x="4388122" y="3652220"/>
                </a:lnTo>
                <a:lnTo>
                  <a:pt x="4385979" y="3656855"/>
                </a:lnTo>
                <a:lnTo>
                  <a:pt x="4371325" y="3704477"/>
                </a:lnTo>
                <a:lnTo>
                  <a:pt x="4315450" y="3809329"/>
                </a:lnTo>
                <a:lnTo>
                  <a:pt x="4313130" y="3814347"/>
                </a:lnTo>
                <a:lnTo>
                  <a:pt x="4311816" y="3816152"/>
                </a:lnTo>
                <a:lnTo>
                  <a:pt x="4289315" y="3858370"/>
                </a:lnTo>
                <a:cubicBezTo>
                  <a:pt x="4257077" y="3907010"/>
                  <a:pt x="4220051" y="3952723"/>
                  <a:pt x="4178564" y="3994715"/>
                </a:cubicBezTo>
                <a:lnTo>
                  <a:pt x="4083924" y="4073193"/>
                </a:lnTo>
                <a:lnTo>
                  <a:pt x="4081957" y="4075023"/>
                </a:lnTo>
                <a:lnTo>
                  <a:pt x="4080999" y="4075619"/>
                </a:lnTo>
                <a:lnTo>
                  <a:pt x="4041059" y="4108739"/>
                </a:lnTo>
                <a:lnTo>
                  <a:pt x="3947587" y="4158811"/>
                </a:lnTo>
                <a:lnTo>
                  <a:pt x="3933987" y="4167295"/>
                </a:lnTo>
                <a:lnTo>
                  <a:pt x="3926203" y="4170268"/>
                </a:lnTo>
                <a:lnTo>
                  <a:pt x="3878783" y="4195670"/>
                </a:lnTo>
                <a:lnTo>
                  <a:pt x="3790829" y="4221999"/>
                </a:lnTo>
                <a:lnTo>
                  <a:pt x="3769903" y="4229997"/>
                </a:lnTo>
                <a:lnTo>
                  <a:pt x="3756475" y="4232284"/>
                </a:lnTo>
                <a:lnTo>
                  <a:pt x="3702423" y="4248462"/>
                </a:lnTo>
                <a:lnTo>
                  <a:pt x="3614976" y="4256386"/>
                </a:lnTo>
                <a:lnTo>
                  <a:pt x="3593807" y="4259992"/>
                </a:lnTo>
                <a:lnTo>
                  <a:pt x="3580016" y="4259553"/>
                </a:lnTo>
                <a:lnTo>
                  <a:pt x="3524518" y="4264580"/>
                </a:lnTo>
                <a:lnTo>
                  <a:pt x="3433395" y="4254887"/>
                </a:lnTo>
                <a:lnTo>
                  <a:pt x="3409806" y="4254136"/>
                </a:lnTo>
                <a:lnTo>
                  <a:pt x="795892" y="3906358"/>
                </a:lnTo>
                <a:cubicBezTo>
                  <a:pt x="733697" y="3898083"/>
                  <a:pt x="673812" y="3883703"/>
                  <a:pt x="616760" y="3863898"/>
                </a:cubicBezTo>
                <a:lnTo>
                  <a:pt x="522738" y="3820407"/>
                </a:lnTo>
                <a:lnTo>
                  <a:pt x="511059" y="3816078"/>
                </a:lnTo>
                <a:lnTo>
                  <a:pt x="504257" y="3811857"/>
                </a:lnTo>
                <a:lnTo>
                  <a:pt x="454635" y="3788905"/>
                </a:lnTo>
                <a:lnTo>
                  <a:pt x="381959" y="3735964"/>
                </a:lnTo>
                <a:lnTo>
                  <a:pt x="354636" y="3719008"/>
                </a:lnTo>
                <a:lnTo>
                  <a:pt x="340929" y="3706077"/>
                </a:lnTo>
                <a:lnTo>
                  <a:pt x="312654" y="3685480"/>
                </a:lnTo>
                <a:lnTo>
                  <a:pt x="266847" y="3636178"/>
                </a:lnTo>
                <a:lnTo>
                  <a:pt x="220735" y="3592671"/>
                </a:lnTo>
                <a:lnTo>
                  <a:pt x="202862" y="3567315"/>
                </a:lnTo>
                <a:lnTo>
                  <a:pt x="193958" y="3557730"/>
                </a:lnTo>
                <a:lnTo>
                  <a:pt x="177452" y="3531262"/>
                </a:lnTo>
                <a:lnTo>
                  <a:pt x="117825" y="3446661"/>
                </a:lnTo>
                <a:cubicBezTo>
                  <a:pt x="-56553" y="3138381"/>
                  <a:pt x="-40966" y="2742814"/>
                  <a:pt x="188619" y="2444463"/>
                </a:cubicBezTo>
                <a:lnTo>
                  <a:pt x="1796759" y="354635"/>
                </a:lnTo>
                <a:cubicBezTo>
                  <a:pt x="1916333" y="199245"/>
                  <a:pt x="2076270" y="93212"/>
                  <a:pt x="2250502" y="399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pic>
        <p:nvPicPr>
          <p:cNvPr id="6" name="Рисунок 5">
            <a:extLst>
              <a:ext uri="{FF2B5EF4-FFF2-40B4-BE49-F238E27FC236}">
                <a16:creationId xmlns:a16="http://schemas.microsoft.com/office/drawing/2014/main" id="{53BBC69D-76D1-EA43-9CAF-D7268FC38CB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p:pic>
      <p:sp>
        <p:nvSpPr>
          <p:cNvPr id="9" name="Номер слайда 8">
            <a:extLst>
              <a:ext uri="{FF2B5EF4-FFF2-40B4-BE49-F238E27FC236}">
                <a16:creationId xmlns:a16="http://schemas.microsoft.com/office/drawing/2014/main" id="{2E860B33-EA21-B54C-AC71-80944EDB36FB}"/>
              </a:ext>
            </a:extLst>
          </p:cNvPr>
          <p:cNvSpPr>
            <a:spLocks noGrp="1"/>
          </p:cNvSpPr>
          <p:nvPr>
            <p:ph type="sldNum" sz="quarter" idx="13"/>
          </p:nvPr>
        </p:nvSpPr>
        <p:spPr/>
        <p:txBody>
          <a:bodyPr vert="horz" lIns="91440" tIns="45720" rIns="91440" bIns="45720" rtlCol="0" anchor="ctr"/>
          <a:lstStyle/>
          <a:p>
            <a:fld id="{0D577C4B-7933-BA48-9DCD-A9BB91C6F6C8}" type="slidenum">
              <a:rPr lang="ru-RU"/>
              <a:pPr/>
              <a:t>14</a:t>
            </a:fld>
            <a:endParaRPr lang="ru-RU" dirty="0"/>
          </a:p>
        </p:txBody>
      </p:sp>
      <p:sp>
        <p:nvSpPr>
          <p:cNvPr id="3" name="Текст 2">
            <a:extLst>
              <a:ext uri="{FF2B5EF4-FFF2-40B4-BE49-F238E27FC236}">
                <a16:creationId xmlns:a16="http://schemas.microsoft.com/office/drawing/2014/main" id="{DD6439F0-FC67-524D-848A-CFAF3327606D}"/>
              </a:ext>
            </a:extLst>
          </p:cNvPr>
          <p:cNvSpPr>
            <a:spLocks noGrp="1"/>
          </p:cNvSpPr>
          <p:nvPr>
            <p:ph type="body" sz="quarter" idx="14"/>
          </p:nvPr>
        </p:nvSpPr>
        <p:spPr>
          <a:xfrm>
            <a:off x="1150272" y="3196939"/>
            <a:ext cx="4835982" cy="2489200"/>
          </a:xfrm>
        </p:spPr>
        <p:txBody>
          <a:bodyPr>
            <a:normAutofit/>
          </a:bodyPr>
          <a:lstStyle/>
          <a:p>
            <a:r>
              <a:rPr lang="en" dirty="0">
                <a:solidFill>
                  <a:schemeClr val="accent3"/>
                </a:solidFill>
              </a:rPr>
              <a:t>London is the capital of Great Britain, its political, economic and cultural cent</a:t>
            </a:r>
            <a:r>
              <a:rPr lang="en-US" dirty="0">
                <a:solidFill>
                  <a:schemeClr val="accent3"/>
                </a:solidFill>
              </a:rPr>
              <a:t>e</a:t>
            </a:r>
            <a:r>
              <a:rPr lang="en" dirty="0">
                <a:solidFill>
                  <a:schemeClr val="accent3"/>
                </a:solidFill>
              </a:rPr>
              <a:t>r. It's one of the largest cities in the world. Its population is more than million people</a:t>
            </a:r>
            <a:r>
              <a:rPr lang="ru-RU" dirty="0">
                <a:solidFill>
                  <a:schemeClr val="accent3"/>
                </a:solidFill>
              </a:rPr>
              <a:t>.</a:t>
            </a:r>
            <a:endParaRPr lang="en-US" dirty="0">
              <a:solidFill>
                <a:schemeClr val="accent3"/>
              </a:solidFill>
            </a:endParaRPr>
          </a:p>
          <a:p>
            <a:endParaRPr lang="en-US" dirty="0">
              <a:solidFill>
                <a:schemeClr val="accent3"/>
              </a:solidFill>
            </a:endParaRPr>
          </a:p>
          <a:p>
            <a:r>
              <a:rPr lang="en" dirty="0">
                <a:solidFill>
                  <a:schemeClr val="accent3"/>
                </a:solidFill>
              </a:rPr>
              <a:t>London is the capital of Great Britain, its political, economic and cultural cent</a:t>
            </a:r>
            <a:r>
              <a:rPr lang="en-US" dirty="0">
                <a:solidFill>
                  <a:schemeClr val="accent3"/>
                </a:solidFill>
              </a:rPr>
              <a:t>e</a:t>
            </a:r>
            <a:r>
              <a:rPr lang="en" dirty="0">
                <a:solidFill>
                  <a:schemeClr val="accent3"/>
                </a:solidFill>
              </a:rPr>
              <a:t>r. It's one of the largest cities in the world. </a:t>
            </a:r>
          </a:p>
        </p:txBody>
      </p:sp>
      <p:sp>
        <p:nvSpPr>
          <p:cNvPr id="4" name="Заголовок 3">
            <a:extLst>
              <a:ext uri="{FF2B5EF4-FFF2-40B4-BE49-F238E27FC236}">
                <a16:creationId xmlns:a16="http://schemas.microsoft.com/office/drawing/2014/main" id="{1D845F95-A6A2-9648-8A96-1A3C0F2D052E}"/>
              </a:ext>
            </a:extLst>
          </p:cNvPr>
          <p:cNvSpPr>
            <a:spLocks noGrp="1"/>
          </p:cNvSpPr>
          <p:nvPr>
            <p:ph type="title"/>
          </p:nvPr>
        </p:nvSpPr>
        <p:spPr>
          <a:xfrm>
            <a:off x="1150272" y="1291788"/>
            <a:ext cx="4835982" cy="1325563"/>
          </a:xfrm>
        </p:spPr>
        <p:txBody>
          <a:bodyPr/>
          <a:lstStyle/>
          <a:p>
            <a:r>
              <a:rPr lang="en" dirty="0">
                <a:solidFill>
                  <a:schemeClr val="accent3"/>
                </a:solidFill>
              </a:rPr>
              <a:t>Round design</a:t>
            </a:r>
            <a:br>
              <a:rPr lang="en" dirty="0">
                <a:solidFill>
                  <a:schemeClr val="accent3"/>
                </a:solidFill>
              </a:rPr>
            </a:br>
            <a:r>
              <a:rPr lang="en" sz="2400" b="0" dirty="0">
                <a:solidFill>
                  <a:schemeClr val="accent3"/>
                </a:solidFill>
                <a:latin typeface="Neris Light" pitchFamily="2" charset="0"/>
              </a:rPr>
              <a:t>Template</a:t>
            </a:r>
            <a:endParaRPr lang="ru-RU" b="0" dirty="0">
              <a:solidFill>
                <a:schemeClr val="accent3"/>
              </a:solidFill>
              <a:latin typeface="Neris Light" pitchFamily="2" charset="0"/>
            </a:endParaRPr>
          </a:p>
        </p:txBody>
      </p:sp>
    </p:spTree>
    <p:extLst>
      <p:ext uri="{BB962C8B-B14F-4D97-AF65-F5344CB8AC3E}">
        <p14:creationId xmlns:p14="http://schemas.microsoft.com/office/powerpoint/2010/main" val="3828132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Полилиния 22">
            <a:extLst>
              <a:ext uri="{FF2B5EF4-FFF2-40B4-BE49-F238E27FC236}">
                <a16:creationId xmlns:a16="http://schemas.microsoft.com/office/drawing/2014/main" id="{529C0F30-2A35-0545-8A70-BD75844815EA}"/>
              </a:ext>
            </a:extLst>
          </p:cNvPr>
          <p:cNvSpPr/>
          <p:nvPr/>
        </p:nvSpPr>
        <p:spPr>
          <a:xfrm rot="3880174">
            <a:off x="843732" y="578573"/>
            <a:ext cx="5143549" cy="4939010"/>
          </a:xfrm>
          <a:custGeom>
            <a:avLst/>
            <a:gdLst>
              <a:gd name="connsiteX0" fmla="*/ 2250502 w 4441187"/>
              <a:gd name="connsiteY0" fmla="*/ 39932 h 4264580"/>
              <a:gd name="connsiteX1" fmla="*/ 2573925 w 4441187"/>
              <a:gd name="connsiteY1" fmla="*/ 1736 h 4264580"/>
              <a:gd name="connsiteX2" fmla="*/ 2955225 w 4441187"/>
              <a:gd name="connsiteY2" fmla="*/ 112509 h 4264580"/>
              <a:gd name="connsiteX3" fmla="*/ 3026911 w 4441187"/>
              <a:gd name="connsiteY3" fmla="*/ 159511 h 4264580"/>
              <a:gd name="connsiteX4" fmla="*/ 3029208 w 4441187"/>
              <a:gd name="connsiteY4" fmla="*/ 160735 h 4264580"/>
              <a:gd name="connsiteX5" fmla="*/ 3031008 w 4441187"/>
              <a:gd name="connsiteY5" fmla="*/ 162198 h 4264580"/>
              <a:gd name="connsiteX6" fmla="*/ 3071302 w 4441187"/>
              <a:gd name="connsiteY6" fmla="*/ 188617 h 4264580"/>
              <a:gd name="connsiteX7" fmla="*/ 3119390 w 4441187"/>
              <a:gd name="connsiteY7" fmla="*/ 233988 h 4264580"/>
              <a:gd name="connsiteX8" fmla="*/ 3165550 w 4441187"/>
              <a:gd name="connsiteY8" fmla="*/ 271486 h 4264580"/>
              <a:gd name="connsiteX9" fmla="*/ 3188633 w 4441187"/>
              <a:gd name="connsiteY9" fmla="*/ 299322 h 4264580"/>
              <a:gd name="connsiteX10" fmla="*/ 3205202 w 4441187"/>
              <a:gd name="connsiteY10" fmla="*/ 314953 h 4264580"/>
              <a:gd name="connsiteX11" fmla="*/ 3225626 w 4441187"/>
              <a:gd name="connsiteY11" fmla="*/ 343930 h 4264580"/>
              <a:gd name="connsiteX12" fmla="*/ 3279575 w 4441187"/>
              <a:gd name="connsiteY12" fmla="*/ 408991 h 4264580"/>
              <a:gd name="connsiteX13" fmla="*/ 3305221 w 4441187"/>
              <a:gd name="connsiteY13" fmla="*/ 456865 h 4264580"/>
              <a:gd name="connsiteX14" fmla="*/ 3308110 w 4441187"/>
              <a:gd name="connsiteY14" fmla="*/ 460964 h 4264580"/>
              <a:gd name="connsiteX15" fmla="*/ 3311457 w 4441187"/>
              <a:gd name="connsiteY15" fmla="*/ 468506 h 4264580"/>
              <a:gd name="connsiteX16" fmla="*/ 3366507 w 4441187"/>
              <a:gd name="connsiteY16" fmla="*/ 571267 h 4264580"/>
              <a:gd name="connsiteX17" fmla="*/ 4372279 w 4441187"/>
              <a:gd name="connsiteY17" fmla="*/ 3008874 h 4264580"/>
              <a:gd name="connsiteX18" fmla="*/ 4392616 w 4441187"/>
              <a:gd name="connsiteY18" fmla="*/ 3076808 h 4264580"/>
              <a:gd name="connsiteX19" fmla="*/ 4406444 w 4441187"/>
              <a:gd name="connsiteY19" fmla="*/ 3112994 h 4264580"/>
              <a:gd name="connsiteX20" fmla="*/ 4410397 w 4441187"/>
              <a:gd name="connsiteY20" fmla="*/ 3136213 h 4264580"/>
              <a:gd name="connsiteX21" fmla="*/ 4425073 w 4441187"/>
              <a:gd name="connsiteY21" fmla="*/ 3185236 h 4264580"/>
              <a:gd name="connsiteX22" fmla="*/ 4432258 w 4441187"/>
              <a:gd name="connsiteY22" fmla="*/ 3264544 h 4264580"/>
              <a:gd name="connsiteX23" fmla="*/ 4436437 w 4441187"/>
              <a:gd name="connsiteY23" fmla="*/ 3289089 h 4264580"/>
              <a:gd name="connsiteX24" fmla="*/ 4435929 w 4441187"/>
              <a:gd name="connsiteY24" fmla="*/ 3305078 h 4264580"/>
              <a:gd name="connsiteX25" fmla="*/ 4441187 w 4441187"/>
              <a:gd name="connsiteY25" fmla="*/ 3363138 h 4264580"/>
              <a:gd name="connsiteX26" fmla="*/ 4431048 w 4441187"/>
              <a:gd name="connsiteY26" fmla="*/ 3458474 h 4264580"/>
              <a:gd name="connsiteX27" fmla="*/ 4430585 w 4441187"/>
              <a:gd name="connsiteY27" fmla="*/ 3473091 h 4264580"/>
              <a:gd name="connsiteX28" fmla="*/ 4428607 w 4441187"/>
              <a:gd name="connsiteY28" fmla="*/ 3481426 h 4264580"/>
              <a:gd name="connsiteX29" fmla="*/ 4422611 w 4441187"/>
              <a:gd name="connsiteY29" fmla="*/ 3537811 h 4264580"/>
              <a:gd name="connsiteX30" fmla="*/ 4390531 w 4441187"/>
              <a:gd name="connsiteY30" fmla="*/ 3642064 h 4264580"/>
              <a:gd name="connsiteX31" fmla="*/ 4388122 w 4441187"/>
              <a:gd name="connsiteY31" fmla="*/ 3652220 h 4264580"/>
              <a:gd name="connsiteX32" fmla="*/ 4385979 w 4441187"/>
              <a:gd name="connsiteY32" fmla="*/ 3656855 h 4264580"/>
              <a:gd name="connsiteX33" fmla="*/ 4371325 w 4441187"/>
              <a:gd name="connsiteY33" fmla="*/ 3704477 h 4264580"/>
              <a:gd name="connsiteX34" fmla="*/ 4315450 w 4441187"/>
              <a:gd name="connsiteY34" fmla="*/ 3809329 h 4264580"/>
              <a:gd name="connsiteX35" fmla="*/ 4313130 w 4441187"/>
              <a:gd name="connsiteY35" fmla="*/ 3814347 h 4264580"/>
              <a:gd name="connsiteX36" fmla="*/ 4311816 w 4441187"/>
              <a:gd name="connsiteY36" fmla="*/ 3816152 h 4264580"/>
              <a:gd name="connsiteX37" fmla="*/ 4289315 w 4441187"/>
              <a:gd name="connsiteY37" fmla="*/ 3858370 h 4264580"/>
              <a:gd name="connsiteX38" fmla="*/ 4178564 w 4441187"/>
              <a:gd name="connsiteY38" fmla="*/ 3994715 h 4264580"/>
              <a:gd name="connsiteX39" fmla="*/ 4083924 w 4441187"/>
              <a:gd name="connsiteY39" fmla="*/ 4073193 h 4264580"/>
              <a:gd name="connsiteX40" fmla="*/ 4081957 w 4441187"/>
              <a:gd name="connsiteY40" fmla="*/ 4075023 h 4264580"/>
              <a:gd name="connsiteX41" fmla="*/ 4080999 w 4441187"/>
              <a:gd name="connsiteY41" fmla="*/ 4075619 h 4264580"/>
              <a:gd name="connsiteX42" fmla="*/ 4041059 w 4441187"/>
              <a:gd name="connsiteY42" fmla="*/ 4108739 h 4264580"/>
              <a:gd name="connsiteX43" fmla="*/ 3947587 w 4441187"/>
              <a:gd name="connsiteY43" fmla="*/ 4158811 h 4264580"/>
              <a:gd name="connsiteX44" fmla="*/ 3933987 w 4441187"/>
              <a:gd name="connsiteY44" fmla="*/ 4167295 h 4264580"/>
              <a:gd name="connsiteX45" fmla="*/ 3926203 w 4441187"/>
              <a:gd name="connsiteY45" fmla="*/ 4170268 h 4264580"/>
              <a:gd name="connsiteX46" fmla="*/ 3878783 w 4441187"/>
              <a:gd name="connsiteY46" fmla="*/ 4195670 h 4264580"/>
              <a:gd name="connsiteX47" fmla="*/ 3790829 w 4441187"/>
              <a:gd name="connsiteY47" fmla="*/ 4221999 h 4264580"/>
              <a:gd name="connsiteX48" fmla="*/ 3769903 w 4441187"/>
              <a:gd name="connsiteY48" fmla="*/ 4229997 h 4264580"/>
              <a:gd name="connsiteX49" fmla="*/ 3756475 w 4441187"/>
              <a:gd name="connsiteY49" fmla="*/ 4232284 h 4264580"/>
              <a:gd name="connsiteX50" fmla="*/ 3702423 w 4441187"/>
              <a:gd name="connsiteY50" fmla="*/ 4248462 h 4264580"/>
              <a:gd name="connsiteX51" fmla="*/ 3614976 w 4441187"/>
              <a:gd name="connsiteY51" fmla="*/ 4256386 h 4264580"/>
              <a:gd name="connsiteX52" fmla="*/ 3593807 w 4441187"/>
              <a:gd name="connsiteY52" fmla="*/ 4259992 h 4264580"/>
              <a:gd name="connsiteX53" fmla="*/ 3580016 w 4441187"/>
              <a:gd name="connsiteY53" fmla="*/ 4259553 h 4264580"/>
              <a:gd name="connsiteX54" fmla="*/ 3524518 w 4441187"/>
              <a:gd name="connsiteY54" fmla="*/ 4264580 h 4264580"/>
              <a:gd name="connsiteX55" fmla="*/ 3433395 w 4441187"/>
              <a:gd name="connsiteY55" fmla="*/ 4254887 h 4264580"/>
              <a:gd name="connsiteX56" fmla="*/ 3409806 w 4441187"/>
              <a:gd name="connsiteY56" fmla="*/ 4254136 h 4264580"/>
              <a:gd name="connsiteX57" fmla="*/ 795892 w 4441187"/>
              <a:gd name="connsiteY57" fmla="*/ 3906358 h 4264580"/>
              <a:gd name="connsiteX58" fmla="*/ 616760 w 4441187"/>
              <a:gd name="connsiteY58" fmla="*/ 3863898 h 4264580"/>
              <a:gd name="connsiteX59" fmla="*/ 522738 w 4441187"/>
              <a:gd name="connsiteY59" fmla="*/ 3820407 h 4264580"/>
              <a:gd name="connsiteX60" fmla="*/ 511059 w 4441187"/>
              <a:gd name="connsiteY60" fmla="*/ 3816078 h 4264580"/>
              <a:gd name="connsiteX61" fmla="*/ 504257 w 4441187"/>
              <a:gd name="connsiteY61" fmla="*/ 3811857 h 4264580"/>
              <a:gd name="connsiteX62" fmla="*/ 454635 w 4441187"/>
              <a:gd name="connsiteY62" fmla="*/ 3788905 h 4264580"/>
              <a:gd name="connsiteX63" fmla="*/ 381959 w 4441187"/>
              <a:gd name="connsiteY63" fmla="*/ 3735964 h 4264580"/>
              <a:gd name="connsiteX64" fmla="*/ 354636 w 4441187"/>
              <a:gd name="connsiteY64" fmla="*/ 3719008 h 4264580"/>
              <a:gd name="connsiteX65" fmla="*/ 340929 w 4441187"/>
              <a:gd name="connsiteY65" fmla="*/ 3706077 h 4264580"/>
              <a:gd name="connsiteX66" fmla="*/ 312654 w 4441187"/>
              <a:gd name="connsiteY66" fmla="*/ 3685480 h 4264580"/>
              <a:gd name="connsiteX67" fmla="*/ 266847 w 4441187"/>
              <a:gd name="connsiteY67" fmla="*/ 3636178 h 4264580"/>
              <a:gd name="connsiteX68" fmla="*/ 220735 w 4441187"/>
              <a:gd name="connsiteY68" fmla="*/ 3592671 h 4264580"/>
              <a:gd name="connsiteX69" fmla="*/ 202862 w 4441187"/>
              <a:gd name="connsiteY69" fmla="*/ 3567315 h 4264580"/>
              <a:gd name="connsiteX70" fmla="*/ 193958 w 4441187"/>
              <a:gd name="connsiteY70" fmla="*/ 3557730 h 4264580"/>
              <a:gd name="connsiteX71" fmla="*/ 177452 w 4441187"/>
              <a:gd name="connsiteY71" fmla="*/ 3531262 h 4264580"/>
              <a:gd name="connsiteX72" fmla="*/ 117825 w 4441187"/>
              <a:gd name="connsiteY72" fmla="*/ 3446661 h 4264580"/>
              <a:gd name="connsiteX73" fmla="*/ 188619 w 4441187"/>
              <a:gd name="connsiteY73" fmla="*/ 2444463 h 4264580"/>
              <a:gd name="connsiteX74" fmla="*/ 1796759 w 4441187"/>
              <a:gd name="connsiteY74" fmla="*/ 354635 h 4264580"/>
              <a:gd name="connsiteX75" fmla="*/ 2250502 w 4441187"/>
              <a:gd name="connsiteY75" fmla="*/ 39932 h 426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441187" h="4264580">
                <a:moveTo>
                  <a:pt x="2250502" y="39932"/>
                </a:moveTo>
                <a:cubicBezTo>
                  <a:pt x="2355041" y="7965"/>
                  <a:pt x="2464726" y="-5012"/>
                  <a:pt x="2573925" y="1736"/>
                </a:cubicBezTo>
                <a:cubicBezTo>
                  <a:pt x="2704967" y="9836"/>
                  <a:pt x="2835309" y="46336"/>
                  <a:pt x="2955225" y="112509"/>
                </a:cubicBezTo>
                <a:lnTo>
                  <a:pt x="3026911" y="159511"/>
                </a:lnTo>
                <a:lnTo>
                  <a:pt x="3029208" y="160735"/>
                </a:lnTo>
                <a:lnTo>
                  <a:pt x="3031008" y="162198"/>
                </a:lnTo>
                <a:lnTo>
                  <a:pt x="3071302" y="188617"/>
                </a:lnTo>
                <a:lnTo>
                  <a:pt x="3119390" y="233988"/>
                </a:lnTo>
                <a:lnTo>
                  <a:pt x="3165550" y="271486"/>
                </a:lnTo>
                <a:lnTo>
                  <a:pt x="3188633" y="299322"/>
                </a:lnTo>
                <a:lnTo>
                  <a:pt x="3205202" y="314953"/>
                </a:lnTo>
                <a:lnTo>
                  <a:pt x="3225626" y="343930"/>
                </a:lnTo>
                <a:lnTo>
                  <a:pt x="3279575" y="408991"/>
                </a:lnTo>
                <a:lnTo>
                  <a:pt x="3305221" y="456865"/>
                </a:lnTo>
                <a:lnTo>
                  <a:pt x="3308110" y="460964"/>
                </a:lnTo>
                <a:lnTo>
                  <a:pt x="3311457" y="468506"/>
                </a:lnTo>
                <a:lnTo>
                  <a:pt x="3366507" y="571267"/>
                </a:lnTo>
                <a:lnTo>
                  <a:pt x="4372279" y="3008874"/>
                </a:lnTo>
                <a:lnTo>
                  <a:pt x="4392616" y="3076808"/>
                </a:lnTo>
                <a:lnTo>
                  <a:pt x="4406444" y="3112994"/>
                </a:lnTo>
                <a:lnTo>
                  <a:pt x="4410397" y="3136213"/>
                </a:lnTo>
                <a:lnTo>
                  <a:pt x="4425073" y="3185236"/>
                </a:lnTo>
                <a:lnTo>
                  <a:pt x="4432258" y="3264544"/>
                </a:lnTo>
                <a:lnTo>
                  <a:pt x="4436437" y="3289089"/>
                </a:lnTo>
                <a:lnTo>
                  <a:pt x="4435929" y="3305078"/>
                </a:lnTo>
                <a:lnTo>
                  <a:pt x="4441187" y="3363138"/>
                </a:lnTo>
                <a:lnTo>
                  <a:pt x="4431048" y="3458474"/>
                </a:lnTo>
                <a:lnTo>
                  <a:pt x="4430585" y="3473091"/>
                </a:lnTo>
                <a:lnTo>
                  <a:pt x="4428607" y="3481426"/>
                </a:lnTo>
                <a:lnTo>
                  <a:pt x="4422611" y="3537811"/>
                </a:lnTo>
                <a:lnTo>
                  <a:pt x="4390531" y="3642064"/>
                </a:lnTo>
                <a:lnTo>
                  <a:pt x="4388122" y="3652220"/>
                </a:lnTo>
                <a:lnTo>
                  <a:pt x="4385979" y="3656855"/>
                </a:lnTo>
                <a:lnTo>
                  <a:pt x="4371325" y="3704477"/>
                </a:lnTo>
                <a:lnTo>
                  <a:pt x="4315450" y="3809329"/>
                </a:lnTo>
                <a:lnTo>
                  <a:pt x="4313130" y="3814347"/>
                </a:lnTo>
                <a:lnTo>
                  <a:pt x="4311816" y="3816152"/>
                </a:lnTo>
                <a:lnTo>
                  <a:pt x="4289315" y="3858370"/>
                </a:lnTo>
                <a:cubicBezTo>
                  <a:pt x="4257077" y="3907010"/>
                  <a:pt x="4220051" y="3952723"/>
                  <a:pt x="4178564" y="3994715"/>
                </a:cubicBezTo>
                <a:lnTo>
                  <a:pt x="4083924" y="4073193"/>
                </a:lnTo>
                <a:lnTo>
                  <a:pt x="4081957" y="4075023"/>
                </a:lnTo>
                <a:lnTo>
                  <a:pt x="4080999" y="4075619"/>
                </a:lnTo>
                <a:lnTo>
                  <a:pt x="4041059" y="4108739"/>
                </a:lnTo>
                <a:lnTo>
                  <a:pt x="3947587" y="4158811"/>
                </a:lnTo>
                <a:lnTo>
                  <a:pt x="3933987" y="4167295"/>
                </a:lnTo>
                <a:lnTo>
                  <a:pt x="3926203" y="4170268"/>
                </a:lnTo>
                <a:lnTo>
                  <a:pt x="3878783" y="4195670"/>
                </a:lnTo>
                <a:lnTo>
                  <a:pt x="3790829" y="4221999"/>
                </a:lnTo>
                <a:lnTo>
                  <a:pt x="3769903" y="4229997"/>
                </a:lnTo>
                <a:lnTo>
                  <a:pt x="3756475" y="4232284"/>
                </a:lnTo>
                <a:lnTo>
                  <a:pt x="3702423" y="4248462"/>
                </a:lnTo>
                <a:lnTo>
                  <a:pt x="3614976" y="4256386"/>
                </a:lnTo>
                <a:lnTo>
                  <a:pt x="3593807" y="4259992"/>
                </a:lnTo>
                <a:lnTo>
                  <a:pt x="3580016" y="4259553"/>
                </a:lnTo>
                <a:lnTo>
                  <a:pt x="3524518" y="4264580"/>
                </a:lnTo>
                <a:lnTo>
                  <a:pt x="3433395" y="4254887"/>
                </a:lnTo>
                <a:lnTo>
                  <a:pt x="3409806" y="4254136"/>
                </a:lnTo>
                <a:lnTo>
                  <a:pt x="795892" y="3906358"/>
                </a:lnTo>
                <a:cubicBezTo>
                  <a:pt x="733697" y="3898083"/>
                  <a:pt x="673812" y="3883703"/>
                  <a:pt x="616760" y="3863898"/>
                </a:cubicBezTo>
                <a:lnTo>
                  <a:pt x="522738" y="3820407"/>
                </a:lnTo>
                <a:lnTo>
                  <a:pt x="511059" y="3816078"/>
                </a:lnTo>
                <a:lnTo>
                  <a:pt x="504257" y="3811857"/>
                </a:lnTo>
                <a:lnTo>
                  <a:pt x="454635" y="3788905"/>
                </a:lnTo>
                <a:lnTo>
                  <a:pt x="381959" y="3735964"/>
                </a:lnTo>
                <a:lnTo>
                  <a:pt x="354636" y="3719008"/>
                </a:lnTo>
                <a:lnTo>
                  <a:pt x="340929" y="3706077"/>
                </a:lnTo>
                <a:lnTo>
                  <a:pt x="312654" y="3685480"/>
                </a:lnTo>
                <a:lnTo>
                  <a:pt x="266847" y="3636178"/>
                </a:lnTo>
                <a:lnTo>
                  <a:pt x="220735" y="3592671"/>
                </a:lnTo>
                <a:lnTo>
                  <a:pt x="202862" y="3567315"/>
                </a:lnTo>
                <a:lnTo>
                  <a:pt x="193958" y="3557730"/>
                </a:lnTo>
                <a:lnTo>
                  <a:pt x="177452" y="3531262"/>
                </a:lnTo>
                <a:lnTo>
                  <a:pt x="117825" y="3446661"/>
                </a:lnTo>
                <a:cubicBezTo>
                  <a:pt x="-56553" y="3138381"/>
                  <a:pt x="-40966" y="2742814"/>
                  <a:pt x="188619" y="2444463"/>
                </a:cubicBezTo>
                <a:lnTo>
                  <a:pt x="1796759" y="354635"/>
                </a:lnTo>
                <a:cubicBezTo>
                  <a:pt x="1916333" y="199245"/>
                  <a:pt x="2076270" y="93212"/>
                  <a:pt x="2250502" y="399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pic>
        <p:nvPicPr>
          <p:cNvPr id="22" name="Рисунок 21">
            <a:extLst>
              <a:ext uri="{FF2B5EF4-FFF2-40B4-BE49-F238E27FC236}">
                <a16:creationId xmlns:a16="http://schemas.microsoft.com/office/drawing/2014/main" id="{BA321524-AB05-4B42-AF59-DD890E90DF4D}"/>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a:fillRect/>
          </a:stretch>
        </p:blipFill>
        <p:spPr/>
      </p:pic>
      <p:sp>
        <p:nvSpPr>
          <p:cNvPr id="24" name="Текст 23">
            <a:extLst>
              <a:ext uri="{FF2B5EF4-FFF2-40B4-BE49-F238E27FC236}">
                <a16:creationId xmlns:a16="http://schemas.microsoft.com/office/drawing/2014/main" id="{3EB325D5-06DE-0743-8026-971B95898F78}"/>
              </a:ext>
            </a:extLst>
          </p:cNvPr>
          <p:cNvSpPr>
            <a:spLocks noGrp="1"/>
          </p:cNvSpPr>
          <p:nvPr>
            <p:ph type="body" sz="quarter" idx="15"/>
          </p:nvPr>
        </p:nvSpPr>
        <p:spPr>
          <a:xfrm>
            <a:off x="7144258" y="1556582"/>
            <a:ext cx="3922794" cy="550305"/>
          </a:xfrm>
        </p:spPr>
        <p:txBody>
          <a:bodyPr>
            <a:normAutofit/>
          </a:body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26" name="Текст 23">
            <a:extLst>
              <a:ext uri="{FF2B5EF4-FFF2-40B4-BE49-F238E27FC236}">
                <a16:creationId xmlns:a16="http://schemas.microsoft.com/office/drawing/2014/main" id="{A81C7424-3E96-1F41-83A3-E102A0FD88AF}"/>
              </a:ext>
            </a:extLst>
          </p:cNvPr>
          <p:cNvSpPr txBox="1">
            <a:spLocks/>
          </p:cNvSpPr>
          <p:nvPr/>
        </p:nvSpPr>
        <p:spPr>
          <a:xfrm>
            <a:off x="7144258" y="2355713"/>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a:solidFill>
                  <a:schemeClr val="accent3"/>
                </a:solidFill>
              </a:rPr>
              <a:t>London is the capital of Great Britain, its political, economic and cultural cent</a:t>
            </a:r>
            <a:r>
              <a:rPr lang="en-US" sz="1600">
                <a:solidFill>
                  <a:schemeClr val="accent3"/>
                </a:solidFill>
              </a:rPr>
              <a:t>e</a:t>
            </a:r>
            <a:r>
              <a:rPr lang="en" sz="1600">
                <a:solidFill>
                  <a:schemeClr val="accent3"/>
                </a:solidFill>
              </a:rPr>
              <a:t>r.</a:t>
            </a:r>
            <a:endParaRPr lang="ru-RU" sz="1600" dirty="0">
              <a:solidFill>
                <a:schemeClr val="accent3"/>
              </a:solidFill>
            </a:endParaRPr>
          </a:p>
        </p:txBody>
      </p:sp>
      <p:sp>
        <p:nvSpPr>
          <p:cNvPr id="28" name="Текст 23">
            <a:extLst>
              <a:ext uri="{FF2B5EF4-FFF2-40B4-BE49-F238E27FC236}">
                <a16:creationId xmlns:a16="http://schemas.microsoft.com/office/drawing/2014/main" id="{F97A5AC0-0500-D84C-A271-C494F9E3A2A0}"/>
              </a:ext>
            </a:extLst>
          </p:cNvPr>
          <p:cNvSpPr txBox="1">
            <a:spLocks/>
          </p:cNvSpPr>
          <p:nvPr/>
        </p:nvSpPr>
        <p:spPr>
          <a:xfrm>
            <a:off x="7144258" y="3154844"/>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34" name="Текст 23">
            <a:extLst>
              <a:ext uri="{FF2B5EF4-FFF2-40B4-BE49-F238E27FC236}">
                <a16:creationId xmlns:a16="http://schemas.microsoft.com/office/drawing/2014/main" id="{71C07018-4B13-FF4F-A396-DA45A279BD99}"/>
              </a:ext>
            </a:extLst>
          </p:cNvPr>
          <p:cNvSpPr txBox="1">
            <a:spLocks/>
          </p:cNvSpPr>
          <p:nvPr/>
        </p:nvSpPr>
        <p:spPr>
          <a:xfrm>
            <a:off x="7144258" y="3953975"/>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a:solidFill>
                  <a:schemeClr val="accent3"/>
                </a:solidFill>
              </a:rPr>
              <a:t>London is the capital of Great Britain, its political, economic and cultural cent</a:t>
            </a:r>
            <a:r>
              <a:rPr lang="en-US" sz="1600">
                <a:solidFill>
                  <a:schemeClr val="accent3"/>
                </a:solidFill>
              </a:rPr>
              <a:t>e</a:t>
            </a:r>
            <a:r>
              <a:rPr lang="en" sz="1600">
                <a:solidFill>
                  <a:schemeClr val="accent3"/>
                </a:solidFill>
              </a:rPr>
              <a:t>r.</a:t>
            </a:r>
            <a:endParaRPr lang="ru-RU" sz="1600" dirty="0">
              <a:solidFill>
                <a:schemeClr val="accent3"/>
              </a:solidFill>
            </a:endParaRPr>
          </a:p>
        </p:txBody>
      </p:sp>
      <p:sp>
        <p:nvSpPr>
          <p:cNvPr id="36" name="Текст 23">
            <a:extLst>
              <a:ext uri="{FF2B5EF4-FFF2-40B4-BE49-F238E27FC236}">
                <a16:creationId xmlns:a16="http://schemas.microsoft.com/office/drawing/2014/main" id="{A03BD3D7-E61D-7449-B75F-ACC6BA8D31A7}"/>
              </a:ext>
            </a:extLst>
          </p:cNvPr>
          <p:cNvSpPr txBox="1">
            <a:spLocks/>
          </p:cNvSpPr>
          <p:nvPr/>
        </p:nvSpPr>
        <p:spPr>
          <a:xfrm>
            <a:off x="7144258" y="4753106"/>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40" name="Номер слайда 8">
            <a:extLst>
              <a:ext uri="{FF2B5EF4-FFF2-40B4-BE49-F238E27FC236}">
                <a16:creationId xmlns:a16="http://schemas.microsoft.com/office/drawing/2014/main" id="{6DBCC98B-0C52-A040-8F91-F02E19E7789E}"/>
              </a:ext>
            </a:extLst>
          </p:cNvPr>
          <p:cNvSpPr>
            <a:spLocks noGrp="1"/>
          </p:cNvSpPr>
          <p:nvPr>
            <p:ph type="sldNum" sz="quarter" idx="13"/>
          </p:nvPr>
        </p:nvSpPr>
        <p:spPr>
          <a:xfrm>
            <a:off x="9165235" y="6356350"/>
            <a:ext cx="2743200" cy="365125"/>
          </a:xfrm>
        </p:spPr>
        <p:txBody>
          <a:bodyPr vert="horz" lIns="91440" tIns="45720" rIns="91440" bIns="45720" rtlCol="0" anchor="ctr"/>
          <a:lstStyle/>
          <a:p>
            <a:fld id="{0D577C4B-7933-BA48-9DCD-A9BB91C6F6C8}" type="slidenum">
              <a:rPr lang="ru-RU"/>
              <a:pPr/>
              <a:t>15</a:t>
            </a:fld>
            <a:endParaRPr lang="ru-RU" dirty="0"/>
          </a:p>
        </p:txBody>
      </p:sp>
      <p:sp>
        <p:nvSpPr>
          <p:cNvPr id="2" name="Овал 1">
            <a:extLst>
              <a:ext uri="{FF2B5EF4-FFF2-40B4-BE49-F238E27FC236}">
                <a16:creationId xmlns:a16="http://schemas.microsoft.com/office/drawing/2014/main" id="{F4AD2571-F2E5-3F4D-B944-878E22890B8F}"/>
              </a:ext>
            </a:extLst>
          </p:cNvPr>
          <p:cNvSpPr/>
          <p:nvPr/>
        </p:nvSpPr>
        <p:spPr>
          <a:xfrm>
            <a:off x="6780730" y="1752636"/>
            <a:ext cx="162046" cy="162046"/>
          </a:xfrm>
          <a:prstGeom prst="ellipse">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sp>
        <p:nvSpPr>
          <p:cNvPr id="16" name="Овал 15">
            <a:extLst>
              <a:ext uri="{FF2B5EF4-FFF2-40B4-BE49-F238E27FC236}">
                <a16:creationId xmlns:a16="http://schemas.microsoft.com/office/drawing/2014/main" id="{F8A6F4FE-EA8E-A04C-B1A1-6DF0B79AD549}"/>
              </a:ext>
            </a:extLst>
          </p:cNvPr>
          <p:cNvSpPr/>
          <p:nvPr/>
        </p:nvSpPr>
        <p:spPr>
          <a:xfrm>
            <a:off x="6780730" y="2550287"/>
            <a:ext cx="162046" cy="162046"/>
          </a:xfrm>
          <a:prstGeom prst="ellipse">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sp>
        <p:nvSpPr>
          <p:cNvPr id="17" name="Овал 16">
            <a:extLst>
              <a:ext uri="{FF2B5EF4-FFF2-40B4-BE49-F238E27FC236}">
                <a16:creationId xmlns:a16="http://schemas.microsoft.com/office/drawing/2014/main" id="{B761D059-B192-E041-92BE-3E26EAFD4716}"/>
              </a:ext>
            </a:extLst>
          </p:cNvPr>
          <p:cNvSpPr/>
          <p:nvPr/>
        </p:nvSpPr>
        <p:spPr>
          <a:xfrm>
            <a:off x="6780730" y="3350898"/>
            <a:ext cx="162046" cy="162046"/>
          </a:xfrm>
          <a:prstGeom prst="ellipse">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sp>
        <p:nvSpPr>
          <p:cNvPr id="18" name="Овал 17">
            <a:extLst>
              <a:ext uri="{FF2B5EF4-FFF2-40B4-BE49-F238E27FC236}">
                <a16:creationId xmlns:a16="http://schemas.microsoft.com/office/drawing/2014/main" id="{E58C718D-41E2-9948-B87A-E8FD0F97BB92}"/>
              </a:ext>
            </a:extLst>
          </p:cNvPr>
          <p:cNvSpPr/>
          <p:nvPr/>
        </p:nvSpPr>
        <p:spPr>
          <a:xfrm>
            <a:off x="6780730" y="4151509"/>
            <a:ext cx="162046" cy="162046"/>
          </a:xfrm>
          <a:prstGeom prst="ellipse">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sp>
        <p:nvSpPr>
          <p:cNvPr id="19" name="Овал 18">
            <a:extLst>
              <a:ext uri="{FF2B5EF4-FFF2-40B4-BE49-F238E27FC236}">
                <a16:creationId xmlns:a16="http://schemas.microsoft.com/office/drawing/2014/main" id="{986EF0A0-4B30-ED40-A2DB-1A02613790A8}"/>
              </a:ext>
            </a:extLst>
          </p:cNvPr>
          <p:cNvSpPr/>
          <p:nvPr/>
        </p:nvSpPr>
        <p:spPr>
          <a:xfrm>
            <a:off x="6780022" y="4956774"/>
            <a:ext cx="162046" cy="162046"/>
          </a:xfrm>
          <a:prstGeom prst="ellipse">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spTree>
    <p:extLst>
      <p:ext uri="{BB962C8B-B14F-4D97-AF65-F5344CB8AC3E}">
        <p14:creationId xmlns:p14="http://schemas.microsoft.com/office/powerpoint/2010/main" val="4098489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Скругленный прямоугольник 5">
            <a:extLst>
              <a:ext uri="{FF2B5EF4-FFF2-40B4-BE49-F238E27FC236}">
                <a16:creationId xmlns:a16="http://schemas.microsoft.com/office/drawing/2014/main" id="{F49F2518-F1C2-3244-8736-84AEBBD14C4F}"/>
              </a:ext>
            </a:extLst>
          </p:cNvPr>
          <p:cNvSpPr/>
          <p:nvPr/>
        </p:nvSpPr>
        <p:spPr>
          <a:xfrm rot="528836">
            <a:off x="1110408" y="1440624"/>
            <a:ext cx="4029690" cy="4029690"/>
          </a:xfrm>
          <a:prstGeom prst="round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sp>
        <p:nvSpPr>
          <p:cNvPr id="10" name="Заголовок 3">
            <a:extLst>
              <a:ext uri="{FF2B5EF4-FFF2-40B4-BE49-F238E27FC236}">
                <a16:creationId xmlns:a16="http://schemas.microsoft.com/office/drawing/2014/main" id="{3FE15AB6-D0FA-4644-AC5F-4F65E069F759}"/>
              </a:ext>
            </a:extLst>
          </p:cNvPr>
          <p:cNvSpPr txBox="1">
            <a:spLocks/>
          </p:cNvSpPr>
          <p:nvPr/>
        </p:nvSpPr>
        <p:spPr>
          <a:xfrm>
            <a:off x="6096000" y="1254114"/>
            <a:ext cx="583276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
        <p:nvSpPr>
          <p:cNvPr id="11" name="Текст 5">
            <a:extLst>
              <a:ext uri="{FF2B5EF4-FFF2-40B4-BE49-F238E27FC236}">
                <a16:creationId xmlns:a16="http://schemas.microsoft.com/office/drawing/2014/main" id="{FCA7D9A9-CA26-4F4C-B960-9B4C99DC3D17}"/>
              </a:ext>
            </a:extLst>
          </p:cNvPr>
          <p:cNvSpPr txBox="1">
            <a:spLocks/>
          </p:cNvSpPr>
          <p:nvPr/>
        </p:nvSpPr>
        <p:spPr>
          <a:xfrm>
            <a:off x="6096000" y="2643177"/>
            <a:ext cx="4826000" cy="9636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1600" dirty="0">
                <a:solidFill>
                  <a:schemeClr val="accent3"/>
                </a:solidFill>
                <a:latin typeface="Neris Thin" pitchFamily="2" charset="0"/>
              </a:rPr>
              <a:t>London is the capital of Great Britain, its political, economic and cultural cent</a:t>
            </a:r>
            <a:r>
              <a:rPr lang="en-US" sz="1600" dirty="0">
                <a:solidFill>
                  <a:schemeClr val="accent3"/>
                </a:solidFill>
                <a:latin typeface="Neris Thin" pitchFamily="2" charset="0"/>
              </a:rPr>
              <a:t>e</a:t>
            </a:r>
            <a:r>
              <a:rPr lang="en" sz="1600" dirty="0">
                <a:solidFill>
                  <a:schemeClr val="accent3"/>
                </a:solidFill>
                <a:latin typeface="Neris Thin" pitchFamily="2" charset="0"/>
              </a:rPr>
              <a:t>r. It's one of the largest cities in the world.</a:t>
            </a:r>
            <a:endParaRPr lang="ru-RU" sz="1600" dirty="0">
              <a:solidFill>
                <a:schemeClr val="accent3"/>
              </a:solidFill>
              <a:latin typeface="Neris Thin" pitchFamily="2" charset="0"/>
            </a:endParaRPr>
          </a:p>
        </p:txBody>
      </p:sp>
      <p:sp>
        <p:nvSpPr>
          <p:cNvPr id="12" name="Текст 23">
            <a:extLst>
              <a:ext uri="{FF2B5EF4-FFF2-40B4-BE49-F238E27FC236}">
                <a16:creationId xmlns:a16="http://schemas.microsoft.com/office/drawing/2014/main" id="{7774AD11-9122-C743-9BDF-E35D65A8D5D9}"/>
              </a:ext>
            </a:extLst>
          </p:cNvPr>
          <p:cNvSpPr txBox="1">
            <a:spLocks/>
          </p:cNvSpPr>
          <p:nvPr/>
        </p:nvSpPr>
        <p:spPr>
          <a:xfrm>
            <a:off x="6586528" y="3751613"/>
            <a:ext cx="3922794" cy="5503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1600" dirty="0">
                <a:solidFill>
                  <a:schemeClr val="accent3"/>
                </a:solidFill>
                <a:latin typeface="Neris Thin" pitchFamily="2" charset="0"/>
              </a:rPr>
              <a:t>London is the capital of Great Britain, its political, economic and cultural cent</a:t>
            </a:r>
            <a:r>
              <a:rPr lang="en-US" sz="1600" dirty="0">
                <a:solidFill>
                  <a:schemeClr val="accent3"/>
                </a:solidFill>
                <a:latin typeface="Neris Thin" pitchFamily="2" charset="0"/>
              </a:rPr>
              <a:t>e</a:t>
            </a:r>
            <a:r>
              <a:rPr lang="en" sz="1600" dirty="0">
                <a:solidFill>
                  <a:schemeClr val="accent3"/>
                </a:solidFill>
                <a:latin typeface="Neris Thin" pitchFamily="2" charset="0"/>
              </a:rPr>
              <a:t>r.</a:t>
            </a:r>
            <a:endParaRPr lang="ru-RU" sz="1600" dirty="0">
              <a:solidFill>
                <a:schemeClr val="accent3"/>
              </a:solidFill>
              <a:latin typeface="Neris Thin" pitchFamily="2" charset="0"/>
            </a:endParaRPr>
          </a:p>
        </p:txBody>
      </p:sp>
      <p:sp>
        <p:nvSpPr>
          <p:cNvPr id="13" name="Текст 23">
            <a:extLst>
              <a:ext uri="{FF2B5EF4-FFF2-40B4-BE49-F238E27FC236}">
                <a16:creationId xmlns:a16="http://schemas.microsoft.com/office/drawing/2014/main" id="{3F1EB280-1E48-2A4D-8452-3022446A4490}"/>
              </a:ext>
            </a:extLst>
          </p:cNvPr>
          <p:cNvSpPr txBox="1">
            <a:spLocks/>
          </p:cNvSpPr>
          <p:nvPr/>
        </p:nvSpPr>
        <p:spPr>
          <a:xfrm>
            <a:off x="6586528" y="4512644"/>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14" name="Текст 23">
            <a:extLst>
              <a:ext uri="{FF2B5EF4-FFF2-40B4-BE49-F238E27FC236}">
                <a16:creationId xmlns:a16="http://schemas.microsoft.com/office/drawing/2014/main" id="{CF43B968-59F3-0344-A93C-F9CE63042C5A}"/>
              </a:ext>
            </a:extLst>
          </p:cNvPr>
          <p:cNvSpPr txBox="1">
            <a:spLocks/>
          </p:cNvSpPr>
          <p:nvPr/>
        </p:nvSpPr>
        <p:spPr>
          <a:xfrm>
            <a:off x="6586528" y="5273675"/>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15" name="Овал 14">
            <a:extLst>
              <a:ext uri="{FF2B5EF4-FFF2-40B4-BE49-F238E27FC236}">
                <a16:creationId xmlns:a16="http://schemas.microsoft.com/office/drawing/2014/main" id="{8F490247-00D9-B147-A425-C727BA83FF77}"/>
              </a:ext>
            </a:extLst>
          </p:cNvPr>
          <p:cNvSpPr/>
          <p:nvPr/>
        </p:nvSpPr>
        <p:spPr>
          <a:xfrm>
            <a:off x="6223000" y="3947667"/>
            <a:ext cx="162046" cy="162046"/>
          </a:xfrm>
          <a:prstGeom prst="ellipse">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sp>
        <p:nvSpPr>
          <p:cNvPr id="16" name="Овал 15">
            <a:extLst>
              <a:ext uri="{FF2B5EF4-FFF2-40B4-BE49-F238E27FC236}">
                <a16:creationId xmlns:a16="http://schemas.microsoft.com/office/drawing/2014/main" id="{24928A0B-7B68-1544-BE0A-F14F420E474A}"/>
              </a:ext>
            </a:extLst>
          </p:cNvPr>
          <p:cNvSpPr/>
          <p:nvPr/>
        </p:nvSpPr>
        <p:spPr>
          <a:xfrm>
            <a:off x="6223000" y="4707218"/>
            <a:ext cx="162046" cy="162046"/>
          </a:xfrm>
          <a:prstGeom prst="ellipse">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sp>
        <p:nvSpPr>
          <p:cNvPr id="17" name="Овал 16">
            <a:extLst>
              <a:ext uri="{FF2B5EF4-FFF2-40B4-BE49-F238E27FC236}">
                <a16:creationId xmlns:a16="http://schemas.microsoft.com/office/drawing/2014/main" id="{A930DFD2-1282-9C4B-8FEF-D4FCA6A44B9F}"/>
              </a:ext>
            </a:extLst>
          </p:cNvPr>
          <p:cNvSpPr/>
          <p:nvPr/>
        </p:nvSpPr>
        <p:spPr>
          <a:xfrm>
            <a:off x="6223000" y="5469729"/>
            <a:ext cx="162046" cy="162046"/>
          </a:xfrm>
          <a:prstGeom prst="ellipse">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accent3"/>
              </a:solidFill>
            </a:endParaRPr>
          </a:p>
        </p:txBody>
      </p:sp>
      <p:pic>
        <p:nvPicPr>
          <p:cNvPr id="23" name="Рисунок 22">
            <a:extLst>
              <a:ext uri="{FF2B5EF4-FFF2-40B4-BE49-F238E27FC236}">
                <a16:creationId xmlns:a16="http://schemas.microsoft.com/office/drawing/2014/main" id="{45DAA79A-9836-0F48-AD71-C125C070E79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p:pic>
      <p:sp>
        <p:nvSpPr>
          <p:cNvPr id="18" name="Номер слайда 8">
            <a:extLst>
              <a:ext uri="{FF2B5EF4-FFF2-40B4-BE49-F238E27FC236}">
                <a16:creationId xmlns:a16="http://schemas.microsoft.com/office/drawing/2014/main" id="{80047239-EF08-A74B-84DD-8C7D4F95C6FD}"/>
              </a:ext>
            </a:extLst>
          </p:cNvPr>
          <p:cNvSpPr txBox="1">
            <a:spLocks/>
          </p:cNvSpPr>
          <p:nvPr/>
        </p:nvSpPr>
        <p:spPr>
          <a:xfrm>
            <a:off x="9165235" y="6356350"/>
            <a:ext cx="2743200"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16</a:t>
            </a:fld>
            <a:endParaRPr lang="ru-RU" dirty="0"/>
          </a:p>
        </p:txBody>
      </p:sp>
    </p:spTree>
    <p:extLst>
      <p:ext uri="{BB962C8B-B14F-4D97-AF65-F5344CB8AC3E}">
        <p14:creationId xmlns:p14="http://schemas.microsoft.com/office/powerpoint/2010/main" val="205652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Рисунок 26">
            <a:extLst>
              <a:ext uri="{FF2B5EF4-FFF2-40B4-BE49-F238E27FC236}">
                <a16:creationId xmlns:a16="http://schemas.microsoft.com/office/drawing/2014/main" id="{4867FFFD-1C64-0943-BD29-E82DE97F2C16}"/>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1" y="0"/>
            <a:ext cx="4593017" cy="6858000"/>
          </a:xfrm>
        </p:spPr>
      </p:pic>
      <p:sp>
        <p:nvSpPr>
          <p:cNvPr id="12" name="Текст 11">
            <a:extLst>
              <a:ext uri="{FF2B5EF4-FFF2-40B4-BE49-F238E27FC236}">
                <a16:creationId xmlns:a16="http://schemas.microsoft.com/office/drawing/2014/main" id="{B6FEF5BC-08E5-D748-94B0-2481AF698486}"/>
              </a:ext>
            </a:extLst>
          </p:cNvPr>
          <p:cNvSpPr>
            <a:spLocks noGrp="1"/>
          </p:cNvSpPr>
          <p:nvPr>
            <p:ph type="body" sz="quarter" idx="14"/>
          </p:nvPr>
        </p:nvSpPr>
        <p:spPr>
          <a:xfrm>
            <a:off x="6879424" y="3223684"/>
            <a:ext cx="4242231" cy="2489200"/>
          </a:xfrm>
        </p:spPr>
        <p:txBody>
          <a:bodyPr/>
          <a:lstStyle/>
          <a:p>
            <a:r>
              <a:rPr lang="en" dirty="0">
                <a:solidFill>
                  <a:schemeClr val="accent3"/>
                </a:solidFill>
              </a:rPr>
              <a:t>London is the capital of Great Britain, its political, economic and cultural cent</a:t>
            </a:r>
            <a:r>
              <a:rPr lang="en-US" dirty="0">
                <a:solidFill>
                  <a:schemeClr val="accent3"/>
                </a:solidFill>
              </a:rPr>
              <a:t>e</a:t>
            </a:r>
            <a:r>
              <a:rPr lang="en" dirty="0">
                <a:solidFill>
                  <a:schemeClr val="accent3"/>
                </a:solidFill>
              </a:rPr>
              <a:t>r. It's one of the largest cities in the world. Its population is more than million people</a:t>
            </a:r>
            <a:r>
              <a:rPr lang="ru-RU" dirty="0">
                <a:solidFill>
                  <a:schemeClr val="accent3"/>
                </a:solidFill>
              </a:rPr>
              <a:t>.</a:t>
            </a:r>
            <a:endParaRPr lang="en-US" dirty="0">
              <a:solidFill>
                <a:schemeClr val="accent3"/>
              </a:solidFill>
            </a:endParaRPr>
          </a:p>
          <a:p>
            <a:endParaRPr lang="en-US" dirty="0">
              <a:solidFill>
                <a:schemeClr val="accent3"/>
              </a:solidFill>
            </a:endParaRPr>
          </a:p>
          <a:p>
            <a:r>
              <a:rPr lang="en" dirty="0">
                <a:solidFill>
                  <a:schemeClr val="accent3"/>
                </a:solidFill>
              </a:rPr>
              <a:t>London is the capital of Great Britain, its political, economic and cultural cent</a:t>
            </a:r>
            <a:r>
              <a:rPr lang="en-US" dirty="0">
                <a:solidFill>
                  <a:schemeClr val="accent3"/>
                </a:solidFill>
              </a:rPr>
              <a:t>e</a:t>
            </a:r>
            <a:r>
              <a:rPr lang="en" dirty="0">
                <a:solidFill>
                  <a:schemeClr val="accent3"/>
                </a:solidFill>
              </a:rPr>
              <a:t>r. It's one of the largest cities in the world. </a:t>
            </a:r>
          </a:p>
        </p:txBody>
      </p:sp>
      <p:sp>
        <p:nvSpPr>
          <p:cNvPr id="10" name="Заголовок 9">
            <a:extLst>
              <a:ext uri="{FF2B5EF4-FFF2-40B4-BE49-F238E27FC236}">
                <a16:creationId xmlns:a16="http://schemas.microsoft.com/office/drawing/2014/main" id="{9A9F8BBC-8467-EB4B-8B1D-E6867795C6AE}"/>
              </a:ext>
            </a:extLst>
          </p:cNvPr>
          <p:cNvSpPr>
            <a:spLocks noGrp="1"/>
          </p:cNvSpPr>
          <p:nvPr>
            <p:ph type="title"/>
          </p:nvPr>
        </p:nvSpPr>
        <p:spPr>
          <a:xfrm>
            <a:off x="6879424" y="1453608"/>
            <a:ext cx="4242231" cy="1325563"/>
          </a:xfrm>
        </p:spPr>
        <p:txBody>
          <a:bodyPr/>
          <a:lstStyle/>
          <a:p>
            <a:r>
              <a:rPr lang="en" dirty="0">
                <a:solidFill>
                  <a:schemeClr val="accent3"/>
                </a:solidFill>
              </a:rPr>
              <a:t>Round design</a:t>
            </a:r>
            <a:br>
              <a:rPr lang="en" dirty="0">
                <a:solidFill>
                  <a:schemeClr val="accent3"/>
                </a:solidFill>
              </a:rPr>
            </a:br>
            <a:r>
              <a:rPr lang="en" sz="2400" b="0" dirty="0">
                <a:solidFill>
                  <a:schemeClr val="accent3"/>
                </a:solidFill>
                <a:latin typeface="Neris Light" pitchFamily="2" charset="0"/>
              </a:rPr>
              <a:t>Template</a:t>
            </a:r>
            <a:endParaRPr lang="ru-RU" b="0" dirty="0">
              <a:solidFill>
                <a:schemeClr val="accent3"/>
              </a:solidFill>
              <a:latin typeface="Neris Light" pitchFamily="2" charset="0"/>
            </a:endParaRPr>
          </a:p>
        </p:txBody>
      </p:sp>
      <p:sp>
        <p:nvSpPr>
          <p:cNvPr id="21" name="Скругленный прямоугольник 20">
            <a:extLst>
              <a:ext uri="{FF2B5EF4-FFF2-40B4-BE49-F238E27FC236}">
                <a16:creationId xmlns:a16="http://schemas.microsoft.com/office/drawing/2014/main" id="{E61B2D5E-E4B7-294A-A488-F21290B278B9}"/>
              </a:ext>
            </a:extLst>
          </p:cNvPr>
          <p:cNvSpPr/>
          <p:nvPr/>
        </p:nvSpPr>
        <p:spPr>
          <a:xfrm rot="2700000">
            <a:off x="3441395" y="2277379"/>
            <a:ext cx="2303244" cy="2303244"/>
          </a:xfrm>
          <a:prstGeom prst="round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23" name="Прямоугольник 22">
            <a:extLst>
              <a:ext uri="{FF2B5EF4-FFF2-40B4-BE49-F238E27FC236}">
                <a16:creationId xmlns:a16="http://schemas.microsoft.com/office/drawing/2014/main" id="{3F9DA642-4D4C-5B4A-9914-1463B98E106F}"/>
              </a:ext>
            </a:extLst>
          </p:cNvPr>
          <p:cNvSpPr/>
          <p:nvPr/>
        </p:nvSpPr>
        <p:spPr>
          <a:xfrm>
            <a:off x="3541286" y="3167390"/>
            <a:ext cx="2103461" cy="523220"/>
          </a:xfrm>
          <a:prstGeom prst="rect">
            <a:avLst/>
          </a:prstGeom>
        </p:spPr>
        <p:txBody>
          <a:bodyPr wrap="none">
            <a:spAutoFit/>
          </a:bodyPr>
          <a:lstStyle/>
          <a:p>
            <a:r>
              <a:rPr lang="en" sz="2800" b="1" dirty="0">
                <a:solidFill>
                  <a:schemeClr val="bg1"/>
                </a:solidFill>
                <a:latin typeface="Neris Black" pitchFamily="2" charset="0"/>
              </a:rPr>
              <a:t>TEMPLATE</a:t>
            </a:r>
            <a:endParaRPr lang="ru-RU" sz="2800" b="1" dirty="0">
              <a:solidFill>
                <a:schemeClr val="bg1"/>
              </a:solidFill>
              <a:latin typeface="Neris Black" pitchFamily="2" charset="0"/>
            </a:endParaRPr>
          </a:p>
        </p:txBody>
      </p:sp>
      <p:sp>
        <p:nvSpPr>
          <p:cNvPr id="29" name="Номер слайда 28">
            <a:extLst>
              <a:ext uri="{FF2B5EF4-FFF2-40B4-BE49-F238E27FC236}">
                <a16:creationId xmlns:a16="http://schemas.microsoft.com/office/drawing/2014/main" id="{CDBB6728-7544-CF4B-8A1B-D3E9557AD627}"/>
              </a:ext>
            </a:extLst>
          </p:cNvPr>
          <p:cNvSpPr>
            <a:spLocks noGrp="1"/>
          </p:cNvSpPr>
          <p:nvPr>
            <p:ph type="sldNum" sz="quarter" idx="13"/>
          </p:nvPr>
        </p:nvSpPr>
        <p:spPr/>
        <p:txBody>
          <a:bodyPr vert="horz" lIns="91440" tIns="45720" rIns="91440" bIns="45720" rtlCol="0" anchor="ctr"/>
          <a:lstStyle/>
          <a:p>
            <a:fld id="{0D577C4B-7933-BA48-9DCD-A9BB91C6F6C8}" type="slidenum">
              <a:rPr lang="ru-RU"/>
              <a:pPr/>
              <a:t>17</a:t>
            </a:fld>
            <a:endParaRPr lang="ru-RU" dirty="0"/>
          </a:p>
        </p:txBody>
      </p:sp>
      <p:sp>
        <p:nvSpPr>
          <p:cNvPr id="30" name="Скругленный прямоугольник 29">
            <a:extLst>
              <a:ext uri="{FF2B5EF4-FFF2-40B4-BE49-F238E27FC236}">
                <a16:creationId xmlns:a16="http://schemas.microsoft.com/office/drawing/2014/main" id="{835F53A1-B240-AA4E-8D6E-CD69C649F947}"/>
              </a:ext>
            </a:extLst>
          </p:cNvPr>
          <p:cNvSpPr/>
          <p:nvPr/>
        </p:nvSpPr>
        <p:spPr>
          <a:xfrm rot="8100000">
            <a:off x="3598746" y="4875544"/>
            <a:ext cx="896587" cy="896587"/>
          </a:xfrm>
          <a:prstGeom prst="round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31" name="Крест 30">
            <a:extLst>
              <a:ext uri="{FF2B5EF4-FFF2-40B4-BE49-F238E27FC236}">
                <a16:creationId xmlns:a16="http://schemas.microsoft.com/office/drawing/2014/main" id="{D360A341-C488-CB43-A34E-DAD946786CD7}"/>
              </a:ext>
            </a:extLst>
          </p:cNvPr>
          <p:cNvSpPr/>
          <p:nvPr/>
        </p:nvSpPr>
        <p:spPr>
          <a:xfrm>
            <a:off x="4763664" y="5057639"/>
            <a:ext cx="242057" cy="242057"/>
          </a:xfrm>
          <a:prstGeom prst="plus">
            <a:avLst>
              <a:gd name="adj" fmla="val 38686"/>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Tree>
    <p:extLst>
      <p:ext uri="{BB962C8B-B14F-4D97-AF65-F5344CB8AC3E}">
        <p14:creationId xmlns:p14="http://schemas.microsoft.com/office/powerpoint/2010/main" val="1118296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8BEE167A-A4F1-F243-9F0D-11F74EBD528A}"/>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a:fillRect/>
          </a:stretch>
        </p:blipFill>
        <p:spPr>
          <a:xfrm>
            <a:off x="6405958" y="733585"/>
            <a:ext cx="2453921" cy="4491924"/>
          </a:xfrm>
        </p:spPr>
      </p:pic>
      <p:pic>
        <p:nvPicPr>
          <p:cNvPr id="14" name="Рисунок 13">
            <a:extLst>
              <a:ext uri="{FF2B5EF4-FFF2-40B4-BE49-F238E27FC236}">
                <a16:creationId xmlns:a16="http://schemas.microsoft.com/office/drawing/2014/main" id="{821875D3-F451-EA49-A55E-FE3FCE2BBFA7}"/>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9162076" y="1505917"/>
            <a:ext cx="2453921" cy="4491924"/>
          </a:xfrm>
        </p:spPr>
      </p:pic>
      <p:sp>
        <p:nvSpPr>
          <p:cNvPr id="17" name="Заголовок 3">
            <a:extLst>
              <a:ext uri="{FF2B5EF4-FFF2-40B4-BE49-F238E27FC236}">
                <a16:creationId xmlns:a16="http://schemas.microsoft.com/office/drawing/2014/main" id="{DB5BFD6B-E972-8D4E-BF1F-F5E1E53EEAE3}"/>
              </a:ext>
            </a:extLst>
          </p:cNvPr>
          <p:cNvSpPr txBox="1">
            <a:spLocks/>
          </p:cNvSpPr>
          <p:nvPr/>
        </p:nvSpPr>
        <p:spPr>
          <a:xfrm>
            <a:off x="1193512" y="1422743"/>
            <a:ext cx="448461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pic>
        <p:nvPicPr>
          <p:cNvPr id="19" name="Рисунок 18" descr="Отправлять">
            <a:extLst>
              <a:ext uri="{FF2B5EF4-FFF2-40B4-BE49-F238E27FC236}">
                <a16:creationId xmlns:a16="http://schemas.microsoft.com/office/drawing/2014/main" id="{E1CF9658-04AC-524D-A92B-01A60269940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80263" y="3256590"/>
            <a:ext cx="669010" cy="669010"/>
          </a:xfrm>
          <a:prstGeom prst="rect">
            <a:avLst/>
          </a:prstGeom>
        </p:spPr>
      </p:pic>
      <p:pic>
        <p:nvPicPr>
          <p:cNvPr id="21" name="Рисунок 20" descr="Отпечаток пальца">
            <a:extLst>
              <a:ext uri="{FF2B5EF4-FFF2-40B4-BE49-F238E27FC236}">
                <a16:creationId xmlns:a16="http://schemas.microsoft.com/office/drawing/2014/main" id="{01352977-9EA6-AF48-BEE5-F9163DC1D51A}"/>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180263" y="4528146"/>
            <a:ext cx="669010" cy="669010"/>
          </a:xfrm>
          <a:prstGeom prst="rect">
            <a:avLst/>
          </a:prstGeom>
        </p:spPr>
      </p:pic>
      <p:sp>
        <p:nvSpPr>
          <p:cNvPr id="22" name="Текст 23">
            <a:extLst>
              <a:ext uri="{FF2B5EF4-FFF2-40B4-BE49-F238E27FC236}">
                <a16:creationId xmlns:a16="http://schemas.microsoft.com/office/drawing/2014/main" id="{8D34B170-3711-4E4A-B303-96E9D1C24EEA}"/>
              </a:ext>
            </a:extLst>
          </p:cNvPr>
          <p:cNvSpPr txBox="1">
            <a:spLocks/>
          </p:cNvSpPr>
          <p:nvPr/>
        </p:nvSpPr>
        <p:spPr>
          <a:xfrm>
            <a:off x="2259956" y="3256590"/>
            <a:ext cx="2899791" cy="66901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lumMod val="90000"/>
                    <a:lumOff val="10000"/>
                  </a:schemeClr>
                </a:solidFill>
              </a:rPr>
              <a:t>London is the capital of Great Britain, its political, economic and cultural cent</a:t>
            </a:r>
            <a:r>
              <a:rPr lang="en-US" sz="1600" dirty="0">
                <a:solidFill>
                  <a:schemeClr val="accent3">
                    <a:lumMod val="90000"/>
                    <a:lumOff val="10000"/>
                  </a:schemeClr>
                </a:solidFill>
              </a:rPr>
              <a:t>e</a:t>
            </a:r>
            <a:r>
              <a:rPr lang="en" sz="1600" dirty="0">
                <a:solidFill>
                  <a:schemeClr val="accent3">
                    <a:lumMod val="90000"/>
                    <a:lumOff val="10000"/>
                  </a:schemeClr>
                </a:solidFill>
              </a:rPr>
              <a:t>r.</a:t>
            </a:r>
            <a:endParaRPr lang="ru-RU" sz="1600" dirty="0">
              <a:solidFill>
                <a:schemeClr val="accent3">
                  <a:lumMod val="90000"/>
                  <a:lumOff val="10000"/>
                </a:schemeClr>
              </a:solidFill>
            </a:endParaRPr>
          </a:p>
        </p:txBody>
      </p:sp>
      <p:sp>
        <p:nvSpPr>
          <p:cNvPr id="23" name="Текст 23">
            <a:extLst>
              <a:ext uri="{FF2B5EF4-FFF2-40B4-BE49-F238E27FC236}">
                <a16:creationId xmlns:a16="http://schemas.microsoft.com/office/drawing/2014/main" id="{A8BE09CC-7B4A-624D-A000-733F1D51A5EF}"/>
              </a:ext>
            </a:extLst>
          </p:cNvPr>
          <p:cNvSpPr txBox="1">
            <a:spLocks/>
          </p:cNvSpPr>
          <p:nvPr/>
        </p:nvSpPr>
        <p:spPr>
          <a:xfrm>
            <a:off x="2259956" y="4528146"/>
            <a:ext cx="2899791" cy="66901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lumMod val="90000"/>
                    <a:lumOff val="10000"/>
                  </a:schemeClr>
                </a:solidFill>
              </a:rPr>
              <a:t>London is the capital of Great Britain, its political, economic and cultural cent</a:t>
            </a:r>
            <a:r>
              <a:rPr lang="en-US" sz="1600" dirty="0">
                <a:solidFill>
                  <a:schemeClr val="accent3">
                    <a:lumMod val="90000"/>
                    <a:lumOff val="10000"/>
                  </a:schemeClr>
                </a:solidFill>
              </a:rPr>
              <a:t>e</a:t>
            </a:r>
            <a:r>
              <a:rPr lang="en" sz="1600" dirty="0">
                <a:solidFill>
                  <a:schemeClr val="accent3">
                    <a:lumMod val="90000"/>
                    <a:lumOff val="10000"/>
                  </a:schemeClr>
                </a:solidFill>
              </a:rPr>
              <a:t>r.</a:t>
            </a:r>
            <a:endParaRPr lang="ru-RU" sz="1600" dirty="0">
              <a:solidFill>
                <a:schemeClr val="accent3">
                  <a:lumMod val="90000"/>
                  <a:lumOff val="10000"/>
                </a:schemeClr>
              </a:solidFill>
            </a:endParaRPr>
          </a:p>
        </p:txBody>
      </p:sp>
      <p:sp>
        <p:nvSpPr>
          <p:cNvPr id="24" name="Номер слайда 28">
            <a:extLst>
              <a:ext uri="{FF2B5EF4-FFF2-40B4-BE49-F238E27FC236}">
                <a16:creationId xmlns:a16="http://schemas.microsoft.com/office/drawing/2014/main" id="{5C865031-81A9-6A4E-9BB9-7187051B7E47}"/>
              </a:ext>
            </a:extLst>
          </p:cNvPr>
          <p:cNvSpPr>
            <a:spLocks noGrp="1"/>
          </p:cNvSpPr>
          <p:nvPr>
            <p:ph type="sldNum" sz="quarter" idx="13"/>
          </p:nvPr>
        </p:nvSpPr>
        <p:spPr>
          <a:xfrm>
            <a:off x="9165235" y="6356350"/>
            <a:ext cx="2743200" cy="365125"/>
          </a:xfrm>
        </p:spPr>
        <p:txBody>
          <a:bodyPr/>
          <a:lstStyle/>
          <a:p>
            <a:fld id="{0D577C4B-7933-BA48-9DCD-A9BB91C6F6C8}" type="slidenum">
              <a:rPr lang="ru-RU" smtClean="0"/>
              <a:t>18</a:t>
            </a:fld>
            <a:endParaRPr lang="ru-RU"/>
          </a:p>
        </p:txBody>
      </p:sp>
      <p:sp>
        <p:nvSpPr>
          <p:cNvPr id="26" name="Прямоугольник с двумя скругленными соседними углами 25">
            <a:extLst>
              <a:ext uri="{FF2B5EF4-FFF2-40B4-BE49-F238E27FC236}">
                <a16:creationId xmlns:a16="http://schemas.microsoft.com/office/drawing/2014/main" id="{412A383E-2C41-074D-8FF7-D917C81A251E}"/>
              </a:ext>
            </a:extLst>
          </p:cNvPr>
          <p:cNvSpPr/>
          <p:nvPr/>
        </p:nvSpPr>
        <p:spPr>
          <a:xfrm rot="16200000">
            <a:off x="10891843" y="4324884"/>
            <a:ext cx="736678" cy="1863635"/>
          </a:xfrm>
          <a:prstGeom prst="round2Same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Tree>
    <p:extLst>
      <p:ext uri="{BB962C8B-B14F-4D97-AF65-F5344CB8AC3E}">
        <p14:creationId xmlns:p14="http://schemas.microsoft.com/office/powerpoint/2010/main" val="3505200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Группа 44">
            <a:extLst>
              <a:ext uri="{FF2B5EF4-FFF2-40B4-BE49-F238E27FC236}">
                <a16:creationId xmlns:a16="http://schemas.microsoft.com/office/drawing/2014/main" id="{242627E3-1E50-F94B-811A-09D6E24011E4}"/>
              </a:ext>
            </a:extLst>
          </p:cNvPr>
          <p:cNvGrpSpPr/>
          <p:nvPr/>
        </p:nvGrpSpPr>
        <p:grpSpPr>
          <a:xfrm rot="2402406">
            <a:off x="6905436" y="1409827"/>
            <a:ext cx="4073768" cy="4038345"/>
            <a:chOff x="2995247" y="422028"/>
            <a:chExt cx="6066695" cy="6013942"/>
          </a:xfrm>
        </p:grpSpPr>
        <p:sp>
          <p:nvSpPr>
            <p:cNvPr id="46" name="Полилиния 45">
              <a:extLst>
                <a:ext uri="{FF2B5EF4-FFF2-40B4-BE49-F238E27FC236}">
                  <a16:creationId xmlns:a16="http://schemas.microsoft.com/office/drawing/2014/main" id="{E5B89B68-AA6F-784C-A454-090BB035EF27}"/>
                </a:ext>
              </a:extLst>
            </p:cNvPr>
            <p:cNvSpPr/>
            <p:nvPr/>
          </p:nvSpPr>
          <p:spPr>
            <a:xfrm rot="16200000">
              <a:off x="6636786" y="2266769"/>
              <a:ext cx="2525849" cy="2324462"/>
            </a:xfrm>
            <a:custGeom>
              <a:avLst/>
              <a:gdLst>
                <a:gd name="connsiteX0" fmla="*/ 1133747 w 2338043"/>
                <a:gd name="connsiteY0" fmla="*/ 1186 h 2151629"/>
                <a:gd name="connsiteX1" fmla="*/ 1339402 w 2338043"/>
                <a:gd name="connsiteY1" fmla="*/ 32364 h 2151629"/>
                <a:gd name="connsiteX2" fmla="*/ 1379875 w 2338043"/>
                <a:gd name="connsiteY2" fmla="*/ 51819 h 2151629"/>
                <a:gd name="connsiteX3" fmla="*/ 1381152 w 2338043"/>
                <a:gd name="connsiteY3" fmla="*/ 52296 h 2151629"/>
                <a:gd name="connsiteX4" fmla="*/ 1382188 w 2338043"/>
                <a:gd name="connsiteY4" fmla="*/ 52931 h 2151629"/>
                <a:gd name="connsiteX5" fmla="*/ 1404937 w 2338043"/>
                <a:gd name="connsiteY5" fmla="*/ 63866 h 2151629"/>
                <a:gd name="connsiteX6" fmla="*/ 1433043 w 2338043"/>
                <a:gd name="connsiteY6" fmla="*/ 84104 h 2151629"/>
                <a:gd name="connsiteX7" fmla="*/ 1459604 w 2338043"/>
                <a:gd name="connsiteY7" fmla="*/ 100387 h 2151629"/>
                <a:gd name="connsiteX8" fmla="*/ 1473514 w 2338043"/>
                <a:gd name="connsiteY8" fmla="*/ 113247 h 2151629"/>
                <a:gd name="connsiteX9" fmla="*/ 1483198 w 2338043"/>
                <a:gd name="connsiteY9" fmla="*/ 120219 h 2151629"/>
                <a:gd name="connsiteX10" fmla="*/ 1495805 w 2338043"/>
                <a:gd name="connsiteY10" fmla="*/ 133855 h 2151629"/>
                <a:gd name="connsiteX11" fmla="*/ 1528315 w 2338043"/>
                <a:gd name="connsiteY11" fmla="*/ 163913 h 2151629"/>
                <a:gd name="connsiteX12" fmla="*/ 1544940 w 2338043"/>
                <a:gd name="connsiteY12" fmla="*/ 187001 h 2151629"/>
                <a:gd name="connsiteX13" fmla="*/ 1546724 w 2338043"/>
                <a:gd name="connsiteY13" fmla="*/ 188930 h 2151629"/>
                <a:gd name="connsiteX14" fmla="*/ 1548983 w 2338043"/>
                <a:gd name="connsiteY14" fmla="*/ 192615 h 2151629"/>
                <a:gd name="connsiteX15" fmla="*/ 1584669 w 2338043"/>
                <a:gd name="connsiteY15" fmla="*/ 242174 h 2151629"/>
                <a:gd name="connsiteX16" fmla="*/ 2275362 w 2338043"/>
                <a:gd name="connsiteY16" fmla="*/ 1438490 h 2151629"/>
                <a:gd name="connsiteX17" fmla="*/ 2290616 w 2338043"/>
                <a:gd name="connsiteY17" fmla="*/ 1472362 h 2151629"/>
                <a:gd name="connsiteX18" fmla="*/ 2300297 w 2338043"/>
                <a:gd name="connsiteY18" fmla="*/ 1490197 h 2151629"/>
                <a:gd name="connsiteX19" fmla="*/ 2303954 w 2338043"/>
                <a:gd name="connsiteY19" fmla="*/ 1501981 h 2151629"/>
                <a:gd name="connsiteX20" fmla="*/ 2314962 w 2338043"/>
                <a:gd name="connsiteY20" fmla="*/ 1526424 h 2151629"/>
                <a:gd name="connsiteX21" fmla="*/ 2324172 w 2338043"/>
                <a:gd name="connsiteY21" fmla="*/ 1567111 h 2151629"/>
                <a:gd name="connsiteX22" fmla="*/ 2328038 w 2338043"/>
                <a:gd name="connsiteY22" fmla="*/ 1579568 h 2151629"/>
                <a:gd name="connsiteX23" fmla="*/ 2328879 w 2338043"/>
                <a:gd name="connsiteY23" fmla="*/ 1587906 h 2151629"/>
                <a:gd name="connsiteX24" fmla="*/ 2335621 w 2338043"/>
                <a:gd name="connsiteY24" fmla="*/ 1617692 h 2151629"/>
                <a:gd name="connsiteX25" fmla="*/ 2336943 w 2338043"/>
                <a:gd name="connsiteY25" fmla="*/ 1667899 h 2151629"/>
                <a:gd name="connsiteX26" fmla="*/ 2337712 w 2338043"/>
                <a:gd name="connsiteY26" fmla="*/ 1675521 h 2151629"/>
                <a:gd name="connsiteX27" fmla="*/ 2337261 w 2338043"/>
                <a:gd name="connsiteY27" fmla="*/ 1679986 h 2151629"/>
                <a:gd name="connsiteX28" fmla="*/ 2338043 w 2338043"/>
                <a:gd name="connsiteY28" fmla="*/ 1709680 h 2151629"/>
                <a:gd name="connsiteX29" fmla="*/ 2328587 w 2338043"/>
                <a:gd name="connsiteY29" fmla="*/ 1766033 h 2151629"/>
                <a:gd name="connsiteX30" fmla="*/ 2328038 w 2338043"/>
                <a:gd name="connsiteY30" fmla="*/ 1771473 h 2151629"/>
                <a:gd name="connsiteX31" fmla="*/ 2327245 w 2338043"/>
                <a:gd name="connsiteY31" fmla="*/ 1774028 h 2151629"/>
                <a:gd name="connsiteX32" fmla="*/ 2322926 w 2338043"/>
                <a:gd name="connsiteY32" fmla="*/ 1799770 h 2151629"/>
                <a:gd name="connsiteX33" fmla="*/ 2301155 w 2338043"/>
                <a:gd name="connsiteY33" fmla="*/ 1858078 h 2151629"/>
                <a:gd name="connsiteX34" fmla="*/ 2300297 w 2338043"/>
                <a:gd name="connsiteY34" fmla="*/ 1860844 h 2151629"/>
                <a:gd name="connsiteX35" fmla="*/ 2299739 w 2338043"/>
                <a:gd name="connsiteY35" fmla="*/ 1861872 h 2151629"/>
                <a:gd name="connsiteX36" fmla="*/ 2290972 w 2338043"/>
                <a:gd name="connsiteY36" fmla="*/ 1885350 h 2151629"/>
                <a:gd name="connsiteX37" fmla="*/ 2242881 w 2338043"/>
                <a:gd name="connsiteY37" fmla="*/ 1963803 h 2151629"/>
                <a:gd name="connsiteX38" fmla="*/ 2199158 w 2338043"/>
                <a:gd name="connsiteY38" fmla="*/ 2011094 h 2151629"/>
                <a:gd name="connsiteX39" fmla="*/ 2198263 w 2338043"/>
                <a:gd name="connsiteY39" fmla="*/ 2012180 h 2151629"/>
                <a:gd name="connsiteX40" fmla="*/ 2197807 w 2338043"/>
                <a:gd name="connsiteY40" fmla="*/ 2012556 h 2151629"/>
                <a:gd name="connsiteX41" fmla="*/ 2179355 w 2338043"/>
                <a:gd name="connsiteY41" fmla="*/ 2032514 h 2151629"/>
                <a:gd name="connsiteX42" fmla="*/ 2134276 w 2338043"/>
                <a:gd name="connsiteY42" fmla="*/ 2064973 h 2151629"/>
                <a:gd name="connsiteX43" fmla="*/ 2127800 w 2338043"/>
                <a:gd name="connsiteY43" fmla="*/ 2070318 h 2151629"/>
                <a:gd name="connsiteX44" fmla="*/ 2123963 w 2338043"/>
                <a:gd name="connsiteY44" fmla="*/ 2072400 h 2151629"/>
                <a:gd name="connsiteX45" fmla="*/ 2101094 w 2338043"/>
                <a:gd name="connsiteY45" fmla="*/ 2088867 h 2151629"/>
                <a:gd name="connsiteX46" fmla="*/ 2057240 w 2338043"/>
                <a:gd name="connsiteY46" fmla="*/ 2108616 h 2151629"/>
                <a:gd name="connsiteX47" fmla="*/ 2046926 w 2338043"/>
                <a:gd name="connsiteY47" fmla="*/ 2114215 h 2151629"/>
                <a:gd name="connsiteX48" fmla="*/ 2040111 w 2338043"/>
                <a:gd name="connsiteY48" fmla="*/ 2116330 h 2151629"/>
                <a:gd name="connsiteX49" fmla="*/ 2013161 w 2338043"/>
                <a:gd name="connsiteY49" fmla="*/ 2128466 h 2151629"/>
                <a:gd name="connsiteX50" fmla="*/ 1968299 w 2338043"/>
                <a:gd name="connsiteY50" fmla="*/ 2138622 h 2151629"/>
                <a:gd name="connsiteX51" fmla="*/ 1957555 w 2338043"/>
                <a:gd name="connsiteY51" fmla="*/ 2141957 h 2151629"/>
                <a:gd name="connsiteX52" fmla="*/ 1950363 w 2338043"/>
                <a:gd name="connsiteY52" fmla="*/ 2142682 h 2151629"/>
                <a:gd name="connsiteX53" fmla="*/ 1921892 w 2338043"/>
                <a:gd name="connsiteY53" fmla="*/ 2149127 h 2151629"/>
                <a:gd name="connsiteX54" fmla="*/ 1873903 w 2338043"/>
                <a:gd name="connsiteY54" fmla="*/ 2150389 h 2151629"/>
                <a:gd name="connsiteX55" fmla="*/ 1861602 w 2338043"/>
                <a:gd name="connsiteY55" fmla="*/ 2151629 h 2151629"/>
                <a:gd name="connsiteX56" fmla="*/ 480215 w 2338043"/>
                <a:gd name="connsiteY56" fmla="*/ 2151629 h 2151629"/>
                <a:gd name="connsiteX57" fmla="*/ 384262 w 2338043"/>
                <a:gd name="connsiteY57" fmla="*/ 2141956 h 2151629"/>
                <a:gd name="connsiteX58" fmla="*/ 332433 w 2338043"/>
                <a:gd name="connsiteY58" fmla="*/ 2125868 h 2151629"/>
                <a:gd name="connsiteX59" fmla="*/ 326069 w 2338043"/>
                <a:gd name="connsiteY59" fmla="*/ 2124427 h 2151629"/>
                <a:gd name="connsiteX60" fmla="*/ 322245 w 2338043"/>
                <a:gd name="connsiteY60" fmla="*/ 2122705 h 2151629"/>
                <a:gd name="connsiteX61" fmla="*/ 294892 w 2338043"/>
                <a:gd name="connsiteY61" fmla="*/ 2114215 h 2151629"/>
                <a:gd name="connsiteX62" fmla="*/ 253495 w 2338043"/>
                <a:gd name="connsiteY62" fmla="*/ 2091745 h 2151629"/>
                <a:gd name="connsiteX63" fmla="*/ 238135 w 2338043"/>
                <a:gd name="connsiteY63" fmla="*/ 2084828 h 2151629"/>
                <a:gd name="connsiteX64" fmla="*/ 230124 w 2338043"/>
                <a:gd name="connsiteY64" fmla="*/ 2079060 h 2151629"/>
                <a:gd name="connsiteX65" fmla="*/ 214018 w 2338043"/>
                <a:gd name="connsiteY65" fmla="*/ 2070318 h 2151629"/>
                <a:gd name="connsiteX66" fmla="*/ 186825 w 2338043"/>
                <a:gd name="connsiteY66" fmla="*/ 2047881 h 2151629"/>
                <a:gd name="connsiteX67" fmla="*/ 159874 w 2338043"/>
                <a:gd name="connsiteY67" fmla="*/ 2028474 h 2151629"/>
                <a:gd name="connsiteX68" fmla="*/ 148841 w 2338043"/>
                <a:gd name="connsiteY68" fmla="*/ 2016542 h 2151629"/>
                <a:gd name="connsiteX69" fmla="*/ 143555 w 2338043"/>
                <a:gd name="connsiteY69" fmla="*/ 2012180 h 2151629"/>
                <a:gd name="connsiteX70" fmla="*/ 133155 w 2338043"/>
                <a:gd name="connsiteY70" fmla="*/ 1999576 h 2151629"/>
                <a:gd name="connsiteX71" fmla="*/ 96347 w 2338043"/>
                <a:gd name="connsiteY71" fmla="*/ 1959764 h 2151629"/>
                <a:gd name="connsiteX72" fmla="*/ 63867 w 2338043"/>
                <a:gd name="connsiteY72" fmla="*/ 1434450 h 2151629"/>
                <a:gd name="connsiteX73" fmla="*/ 754560 w 2338043"/>
                <a:gd name="connsiteY73" fmla="*/ 238134 h 2151629"/>
                <a:gd name="connsiteX74" fmla="*/ 1133747 w 2338043"/>
                <a:gd name="connsiteY74" fmla="*/ 1186 h 21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338043" h="2151629">
                  <a:moveTo>
                    <a:pt x="1133747" y="1186"/>
                  </a:moveTo>
                  <a:cubicBezTo>
                    <a:pt x="1202354" y="-3662"/>
                    <a:pt x="1272560" y="6287"/>
                    <a:pt x="1339402" y="32364"/>
                  </a:cubicBezTo>
                  <a:lnTo>
                    <a:pt x="1379875" y="51819"/>
                  </a:lnTo>
                  <a:lnTo>
                    <a:pt x="1381152" y="52296"/>
                  </a:lnTo>
                  <a:lnTo>
                    <a:pt x="1382188" y="52931"/>
                  </a:lnTo>
                  <a:lnTo>
                    <a:pt x="1404937" y="63866"/>
                  </a:lnTo>
                  <a:lnTo>
                    <a:pt x="1433043" y="84104"/>
                  </a:lnTo>
                  <a:lnTo>
                    <a:pt x="1459604" y="100387"/>
                  </a:lnTo>
                  <a:lnTo>
                    <a:pt x="1473514" y="113247"/>
                  </a:lnTo>
                  <a:lnTo>
                    <a:pt x="1483198" y="120219"/>
                  </a:lnTo>
                  <a:lnTo>
                    <a:pt x="1495805" y="133855"/>
                  </a:lnTo>
                  <a:lnTo>
                    <a:pt x="1528315" y="163913"/>
                  </a:lnTo>
                  <a:lnTo>
                    <a:pt x="1544940" y="187001"/>
                  </a:lnTo>
                  <a:lnTo>
                    <a:pt x="1546724" y="188930"/>
                  </a:lnTo>
                  <a:lnTo>
                    <a:pt x="1548983" y="192615"/>
                  </a:lnTo>
                  <a:lnTo>
                    <a:pt x="1584669" y="242174"/>
                  </a:lnTo>
                  <a:lnTo>
                    <a:pt x="2275362" y="1438490"/>
                  </a:lnTo>
                  <a:lnTo>
                    <a:pt x="2290616" y="1472362"/>
                  </a:lnTo>
                  <a:lnTo>
                    <a:pt x="2300297" y="1490197"/>
                  </a:lnTo>
                  <a:lnTo>
                    <a:pt x="2303954" y="1501981"/>
                  </a:lnTo>
                  <a:lnTo>
                    <a:pt x="2314962" y="1526424"/>
                  </a:lnTo>
                  <a:lnTo>
                    <a:pt x="2324172" y="1567111"/>
                  </a:lnTo>
                  <a:lnTo>
                    <a:pt x="2328038" y="1579568"/>
                  </a:lnTo>
                  <a:lnTo>
                    <a:pt x="2328879" y="1587906"/>
                  </a:lnTo>
                  <a:lnTo>
                    <a:pt x="2335621" y="1617692"/>
                  </a:lnTo>
                  <a:lnTo>
                    <a:pt x="2336943" y="1667899"/>
                  </a:lnTo>
                  <a:lnTo>
                    <a:pt x="2337712" y="1675521"/>
                  </a:lnTo>
                  <a:lnTo>
                    <a:pt x="2337261" y="1679986"/>
                  </a:lnTo>
                  <a:lnTo>
                    <a:pt x="2338043" y="1709680"/>
                  </a:lnTo>
                  <a:lnTo>
                    <a:pt x="2328587" y="1766033"/>
                  </a:lnTo>
                  <a:lnTo>
                    <a:pt x="2328038" y="1771473"/>
                  </a:lnTo>
                  <a:lnTo>
                    <a:pt x="2327245" y="1774028"/>
                  </a:lnTo>
                  <a:lnTo>
                    <a:pt x="2322926" y="1799770"/>
                  </a:lnTo>
                  <a:lnTo>
                    <a:pt x="2301155" y="1858078"/>
                  </a:lnTo>
                  <a:lnTo>
                    <a:pt x="2300297" y="1860844"/>
                  </a:lnTo>
                  <a:lnTo>
                    <a:pt x="2299739" y="1861872"/>
                  </a:lnTo>
                  <a:lnTo>
                    <a:pt x="2290972" y="1885350"/>
                  </a:lnTo>
                  <a:cubicBezTo>
                    <a:pt x="2277592" y="1912835"/>
                    <a:pt x="2261523" y="1939131"/>
                    <a:pt x="2242881" y="1963803"/>
                  </a:cubicBezTo>
                  <a:lnTo>
                    <a:pt x="2199158" y="2011094"/>
                  </a:lnTo>
                  <a:lnTo>
                    <a:pt x="2198263" y="2012180"/>
                  </a:lnTo>
                  <a:lnTo>
                    <a:pt x="2197807" y="2012556"/>
                  </a:lnTo>
                  <a:lnTo>
                    <a:pt x="2179355" y="2032514"/>
                  </a:lnTo>
                  <a:lnTo>
                    <a:pt x="2134276" y="2064973"/>
                  </a:lnTo>
                  <a:lnTo>
                    <a:pt x="2127800" y="2070318"/>
                  </a:lnTo>
                  <a:lnTo>
                    <a:pt x="2123963" y="2072400"/>
                  </a:lnTo>
                  <a:lnTo>
                    <a:pt x="2101094" y="2088867"/>
                  </a:lnTo>
                  <a:lnTo>
                    <a:pt x="2057240" y="2108616"/>
                  </a:lnTo>
                  <a:lnTo>
                    <a:pt x="2046926" y="2114215"/>
                  </a:lnTo>
                  <a:lnTo>
                    <a:pt x="2040111" y="2116330"/>
                  </a:lnTo>
                  <a:lnTo>
                    <a:pt x="2013161" y="2128466"/>
                  </a:lnTo>
                  <a:lnTo>
                    <a:pt x="1968299" y="2138622"/>
                  </a:lnTo>
                  <a:lnTo>
                    <a:pt x="1957555" y="2141957"/>
                  </a:lnTo>
                  <a:lnTo>
                    <a:pt x="1950363" y="2142682"/>
                  </a:lnTo>
                  <a:lnTo>
                    <a:pt x="1921892" y="2149127"/>
                  </a:lnTo>
                  <a:lnTo>
                    <a:pt x="1873903" y="2150389"/>
                  </a:lnTo>
                  <a:lnTo>
                    <a:pt x="1861602" y="2151629"/>
                  </a:lnTo>
                  <a:lnTo>
                    <a:pt x="480215" y="2151629"/>
                  </a:lnTo>
                  <a:cubicBezTo>
                    <a:pt x="447347" y="2151629"/>
                    <a:pt x="415256" y="2148299"/>
                    <a:pt x="384262" y="2141956"/>
                  </a:cubicBezTo>
                  <a:lnTo>
                    <a:pt x="332433" y="2125868"/>
                  </a:lnTo>
                  <a:lnTo>
                    <a:pt x="326069" y="2124427"/>
                  </a:lnTo>
                  <a:lnTo>
                    <a:pt x="322245" y="2122705"/>
                  </a:lnTo>
                  <a:lnTo>
                    <a:pt x="294892" y="2114215"/>
                  </a:lnTo>
                  <a:lnTo>
                    <a:pt x="253495" y="2091745"/>
                  </a:lnTo>
                  <a:lnTo>
                    <a:pt x="238135" y="2084828"/>
                  </a:lnTo>
                  <a:lnTo>
                    <a:pt x="230124" y="2079060"/>
                  </a:lnTo>
                  <a:lnTo>
                    <a:pt x="214018" y="2070318"/>
                  </a:lnTo>
                  <a:lnTo>
                    <a:pt x="186825" y="2047881"/>
                  </a:lnTo>
                  <a:lnTo>
                    <a:pt x="159874" y="2028474"/>
                  </a:lnTo>
                  <a:lnTo>
                    <a:pt x="148841" y="2016542"/>
                  </a:lnTo>
                  <a:lnTo>
                    <a:pt x="143555" y="2012180"/>
                  </a:lnTo>
                  <a:lnTo>
                    <a:pt x="133155" y="1999576"/>
                  </a:lnTo>
                  <a:lnTo>
                    <a:pt x="96347" y="1959764"/>
                  </a:lnTo>
                  <a:cubicBezTo>
                    <a:pt x="-15503" y="1811728"/>
                    <a:pt x="-34739" y="1605240"/>
                    <a:pt x="63867" y="1434450"/>
                  </a:cubicBezTo>
                  <a:lnTo>
                    <a:pt x="754560" y="238134"/>
                  </a:lnTo>
                  <a:cubicBezTo>
                    <a:pt x="836731" y="95810"/>
                    <a:pt x="981289" y="11960"/>
                    <a:pt x="1133747" y="1186"/>
                  </a:cubicBez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7" name="Полилиния 46">
              <a:extLst>
                <a:ext uri="{FF2B5EF4-FFF2-40B4-BE49-F238E27FC236}">
                  <a16:creationId xmlns:a16="http://schemas.microsoft.com/office/drawing/2014/main" id="{0D0588F0-B42D-7644-974F-6A77DC28790A}"/>
                </a:ext>
              </a:extLst>
            </p:cNvPr>
            <p:cNvSpPr/>
            <p:nvPr/>
          </p:nvSpPr>
          <p:spPr>
            <a:xfrm rot="5400000">
              <a:off x="5995307" y="4010815"/>
              <a:ext cx="2525849" cy="2324462"/>
            </a:xfrm>
            <a:custGeom>
              <a:avLst/>
              <a:gdLst>
                <a:gd name="connsiteX0" fmla="*/ 1133747 w 2338043"/>
                <a:gd name="connsiteY0" fmla="*/ 1186 h 2151629"/>
                <a:gd name="connsiteX1" fmla="*/ 1339402 w 2338043"/>
                <a:gd name="connsiteY1" fmla="*/ 32364 h 2151629"/>
                <a:gd name="connsiteX2" fmla="*/ 1379875 w 2338043"/>
                <a:gd name="connsiteY2" fmla="*/ 51819 h 2151629"/>
                <a:gd name="connsiteX3" fmla="*/ 1381152 w 2338043"/>
                <a:gd name="connsiteY3" fmla="*/ 52296 h 2151629"/>
                <a:gd name="connsiteX4" fmla="*/ 1382188 w 2338043"/>
                <a:gd name="connsiteY4" fmla="*/ 52931 h 2151629"/>
                <a:gd name="connsiteX5" fmla="*/ 1404937 w 2338043"/>
                <a:gd name="connsiteY5" fmla="*/ 63866 h 2151629"/>
                <a:gd name="connsiteX6" fmla="*/ 1433043 w 2338043"/>
                <a:gd name="connsiteY6" fmla="*/ 84104 h 2151629"/>
                <a:gd name="connsiteX7" fmla="*/ 1459604 w 2338043"/>
                <a:gd name="connsiteY7" fmla="*/ 100387 h 2151629"/>
                <a:gd name="connsiteX8" fmla="*/ 1473514 w 2338043"/>
                <a:gd name="connsiteY8" fmla="*/ 113247 h 2151629"/>
                <a:gd name="connsiteX9" fmla="*/ 1483198 w 2338043"/>
                <a:gd name="connsiteY9" fmla="*/ 120219 h 2151629"/>
                <a:gd name="connsiteX10" fmla="*/ 1495805 w 2338043"/>
                <a:gd name="connsiteY10" fmla="*/ 133855 h 2151629"/>
                <a:gd name="connsiteX11" fmla="*/ 1528315 w 2338043"/>
                <a:gd name="connsiteY11" fmla="*/ 163913 h 2151629"/>
                <a:gd name="connsiteX12" fmla="*/ 1544940 w 2338043"/>
                <a:gd name="connsiteY12" fmla="*/ 187001 h 2151629"/>
                <a:gd name="connsiteX13" fmla="*/ 1546724 w 2338043"/>
                <a:gd name="connsiteY13" fmla="*/ 188930 h 2151629"/>
                <a:gd name="connsiteX14" fmla="*/ 1548983 w 2338043"/>
                <a:gd name="connsiteY14" fmla="*/ 192615 h 2151629"/>
                <a:gd name="connsiteX15" fmla="*/ 1584669 w 2338043"/>
                <a:gd name="connsiteY15" fmla="*/ 242174 h 2151629"/>
                <a:gd name="connsiteX16" fmla="*/ 2275362 w 2338043"/>
                <a:gd name="connsiteY16" fmla="*/ 1438490 h 2151629"/>
                <a:gd name="connsiteX17" fmla="*/ 2290616 w 2338043"/>
                <a:gd name="connsiteY17" fmla="*/ 1472362 h 2151629"/>
                <a:gd name="connsiteX18" fmla="*/ 2300297 w 2338043"/>
                <a:gd name="connsiteY18" fmla="*/ 1490197 h 2151629"/>
                <a:gd name="connsiteX19" fmla="*/ 2303954 w 2338043"/>
                <a:gd name="connsiteY19" fmla="*/ 1501981 h 2151629"/>
                <a:gd name="connsiteX20" fmla="*/ 2314962 w 2338043"/>
                <a:gd name="connsiteY20" fmla="*/ 1526424 h 2151629"/>
                <a:gd name="connsiteX21" fmla="*/ 2324172 w 2338043"/>
                <a:gd name="connsiteY21" fmla="*/ 1567111 h 2151629"/>
                <a:gd name="connsiteX22" fmla="*/ 2328038 w 2338043"/>
                <a:gd name="connsiteY22" fmla="*/ 1579568 h 2151629"/>
                <a:gd name="connsiteX23" fmla="*/ 2328879 w 2338043"/>
                <a:gd name="connsiteY23" fmla="*/ 1587906 h 2151629"/>
                <a:gd name="connsiteX24" fmla="*/ 2335621 w 2338043"/>
                <a:gd name="connsiteY24" fmla="*/ 1617692 h 2151629"/>
                <a:gd name="connsiteX25" fmla="*/ 2336943 w 2338043"/>
                <a:gd name="connsiteY25" fmla="*/ 1667899 h 2151629"/>
                <a:gd name="connsiteX26" fmla="*/ 2337712 w 2338043"/>
                <a:gd name="connsiteY26" fmla="*/ 1675521 h 2151629"/>
                <a:gd name="connsiteX27" fmla="*/ 2337261 w 2338043"/>
                <a:gd name="connsiteY27" fmla="*/ 1679986 h 2151629"/>
                <a:gd name="connsiteX28" fmla="*/ 2338043 w 2338043"/>
                <a:gd name="connsiteY28" fmla="*/ 1709680 h 2151629"/>
                <a:gd name="connsiteX29" fmla="*/ 2328587 w 2338043"/>
                <a:gd name="connsiteY29" fmla="*/ 1766033 h 2151629"/>
                <a:gd name="connsiteX30" fmla="*/ 2328038 w 2338043"/>
                <a:gd name="connsiteY30" fmla="*/ 1771473 h 2151629"/>
                <a:gd name="connsiteX31" fmla="*/ 2327245 w 2338043"/>
                <a:gd name="connsiteY31" fmla="*/ 1774028 h 2151629"/>
                <a:gd name="connsiteX32" fmla="*/ 2322926 w 2338043"/>
                <a:gd name="connsiteY32" fmla="*/ 1799770 h 2151629"/>
                <a:gd name="connsiteX33" fmla="*/ 2301155 w 2338043"/>
                <a:gd name="connsiteY33" fmla="*/ 1858078 h 2151629"/>
                <a:gd name="connsiteX34" fmla="*/ 2300297 w 2338043"/>
                <a:gd name="connsiteY34" fmla="*/ 1860844 h 2151629"/>
                <a:gd name="connsiteX35" fmla="*/ 2299739 w 2338043"/>
                <a:gd name="connsiteY35" fmla="*/ 1861872 h 2151629"/>
                <a:gd name="connsiteX36" fmla="*/ 2290972 w 2338043"/>
                <a:gd name="connsiteY36" fmla="*/ 1885350 h 2151629"/>
                <a:gd name="connsiteX37" fmla="*/ 2242881 w 2338043"/>
                <a:gd name="connsiteY37" fmla="*/ 1963803 h 2151629"/>
                <a:gd name="connsiteX38" fmla="*/ 2199158 w 2338043"/>
                <a:gd name="connsiteY38" fmla="*/ 2011094 h 2151629"/>
                <a:gd name="connsiteX39" fmla="*/ 2198263 w 2338043"/>
                <a:gd name="connsiteY39" fmla="*/ 2012180 h 2151629"/>
                <a:gd name="connsiteX40" fmla="*/ 2197807 w 2338043"/>
                <a:gd name="connsiteY40" fmla="*/ 2012556 h 2151629"/>
                <a:gd name="connsiteX41" fmla="*/ 2179355 w 2338043"/>
                <a:gd name="connsiteY41" fmla="*/ 2032514 h 2151629"/>
                <a:gd name="connsiteX42" fmla="*/ 2134276 w 2338043"/>
                <a:gd name="connsiteY42" fmla="*/ 2064973 h 2151629"/>
                <a:gd name="connsiteX43" fmla="*/ 2127800 w 2338043"/>
                <a:gd name="connsiteY43" fmla="*/ 2070318 h 2151629"/>
                <a:gd name="connsiteX44" fmla="*/ 2123963 w 2338043"/>
                <a:gd name="connsiteY44" fmla="*/ 2072400 h 2151629"/>
                <a:gd name="connsiteX45" fmla="*/ 2101094 w 2338043"/>
                <a:gd name="connsiteY45" fmla="*/ 2088867 h 2151629"/>
                <a:gd name="connsiteX46" fmla="*/ 2057240 w 2338043"/>
                <a:gd name="connsiteY46" fmla="*/ 2108616 h 2151629"/>
                <a:gd name="connsiteX47" fmla="*/ 2046926 w 2338043"/>
                <a:gd name="connsiteY47" fmla="*/ 2114215 h 2151629"/>
                <a:gd name="connsiteX48" fmla="*/ 2040111 w 2338043"/>
                <a:gd name="connsiteY48" fmla="*/ 2116330 h 2151629"/>
                <a:gd name="connsiteX49" fmla="*/ 2013161 w 2338043"/>
                <a:gd name="connsiteY49" fmla="*/ 2128466 h 2151629"/>
                <a:gd name="connsiteX50" fmla="*/ 1968299 w 2338043"/>
                <a:gd name="connsiteY50" fmla="*/ 2138622 h 2151629"/>
                <a:gd name="connsiteX51" fmla="*/ 1957555 w 2338043"/>
                <a:gd name="connsiteY51" fmla="*/ 2141957 h 2151629"/>
                <a:gd name="connsiteX52" fmla="*/ 1950363 w 2338043"/>
                <a:gd name="connsiteY52" fmla="*/ 2142682 h 2151629"/>
                <a:gd name="connsiteX53" fmla="*/ 1921892 w 2338043"/>
                <a:gd name="connsiteY53" fmla="*/ 2149127 h 2151629"/>
                <a:gd name="connsiteX54" fmla="*/ 1873903 w 2338043"/>
                <a:gd name="connsiteY54" fmla="*/ 2150389 h 2151629"/>
                <a:gd name="connsiteX55" fmla="*/ 1861602 w 2338043"/>
                <a:gd name="connsiteY55" fmla="*/ 2151629 h 2151629"/>
                <a:gd name="connsiteX56" fmla="*/ 480215 w 2338043"/>
                <a:gd name="connsiteY56" fmla="*/ 2151629 h 2151629"/>
                <a:gd name="connsiteX57" fmla="*/ 384262 w 2338043"/>
                <a:gd name="connsiteY57" fmla="*/ 2141956 h 2151629"/>
                <a:gd name="connsiteX58" fmla="*/ 332433 w 2338043"/>
                <a:gd name="connsiteY58" fmla="*/ 2125868 h 2151629"/>
                <a:gd name="connsiteX59" fmla="*/ 326069 w 2338043"/>
                <a:gd name="connsiteY59" fmla="*/ 2124427 h 2151629"/>
                <a:gd name="connsiteX60" fmla="*/ 322245 w 2338043"/>
                <a:gd name="connsiteY60" fmla="*/ 2122705 h 2151629"/>
                <a:gd name="connsiteX61" fmla="*/ 294892 w 2338043"/>
                <a:gd name="connsiteY61" fmla="*/ 2114215 h 2151629"/>
                <a:gd name="connsiteX62" fmla="*/ 253495 w 2338043"/>
                <a:gd name="connsiteY62" fmla="*/ 2091745 h 2151629"/>
                <a:gd name="connsiteX63" fmla="*/ 238135 w 2338043"/>
                <a:gd name="connsiteY63" fmla="*/ 2084828 h 2151629"/>
                <a:gd name="connsiteX64" fmla="*/ 230124 w 2338043"/>
                <a:gd name="connsiteY64" fmla="*/ 2079060 h 2151629"/>
                <a:gd name="connsiteX65" fmla="*/ 214018 w 2338043"/>
                <a:gd name="connsiteY65" fmla="*/ 2070318 h 2151629"/>
                <a:gd name="connsiteX66" fmla="*/ 186825 w 2338043"/>
                <a:gd name="connsiteY66" fmla="*/ 2047881 h 2151629"/>
                <a:gd name="connsiteX67" fmla="*/ 159874 w 2338043"/>
                <a:gd name="connsiteY67" fmla="*/ 2028474 h 2151629"/>
                <a:gd name="connsiteX68" fmla="*/ 148841 w 2338043"/>
                <a:gd name="connsiteY68" fmla="*/ 2016542 h 2151629"/>
                <a:gd name="connsiteX69" fmla="*/ 143555 w 2338043"/>
                <a:gd name="connsiteY69" fmla="*/ 2012180 h 2151629"/>
                <a:gd name="connsiteX70" fmla="*/ 133155 w 2338043"/>
                <a:gd name="connsiteY70" fmla="*/ 1999576 h 2151629"/>
                <a:gd name="connsiteX71" fmla="*/ 96347 w 2338043"/>
                <a:gd name="connsiteY71" fmla="*/ 1959764 h 2151629"/>
                <a:gd name="connsiteX72" fmla="*/ 63867 w 2338043"/>
                <a:gd name="connsiteY72" fmla="*/ 1434450 h 2151629"/>
                <a:gd name="connsiteX73" fmla="*/ 754560 w 2338043"/>
                <a:gd name="connsiteY73" fmla="*/ 238134 h 2151629"/>
                <a:gd name="connsiteX74" fmla="*/ 1133747 w 2338043"/>
                <a:gd name="connsiteY74" fmla="*/ 1186 h 21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338043" h="2151629">
                  <a:moveTo>
                    <a:pt x="1133747" y="1186"/>
                  </a:moveTo>
                  <a:cubicBezTo>
                    <a:pt x="1202354" y="-3662"/>
                    <a:pt x="1272560" y="6287"/>
                    <a:pt x="1339402" y="32364"/>
                  </a:cubicBezTo>
                  <a:lnTo>
                    <a:pt x="1379875" y="51819"/>
                  </a:lnTo>
                  <a:lnTo>
                    <a:pt x="1381152" y="52296"/>
                  </a:lnTo>
                  <a:lnTo>
                    <a:pt x="1382188" y="52931"/>
                  </a:lnTo>
                  <a:lnTo>
                    <a:pt x="1404937" y="63866"/>
                  </a:lnTo>
                  <a:lnTo>
                    <a:pt x="1433043" y="84104"/>
                  </a:lnTo>
                  <a:lnTo>
                    <a:pt x="1459604" y="100387"/>
                  </a:lnTo>
                  <a:lnTo>
                    <a:pt x="1473514" y="113247"/>
                  </a:lnTo>
                  <a:lnTo>
                    <a:pt x="1483198" y="120219"/>
                  </a:lnTo>
                  <a:lnTo>
                    <a:pt x="1495805" y="133855"/>
                  </a:lnTo>
                  <a:lnTo>
                    <a:pt x="1528315" y="163913"/>
                  </a:lnTo>
                  <a:lnTo>
                    <a:pt x="1544940" y="187001"/>
                  </a:lnTo>
                  <a:lnTo>
                    <a:pt x="1546724" y="188930"/>
                  </a:lnTo>
                  <a:lnTo>
                    <a:pt x="1548983" y="192615"/>
                  </a:lnTo>
                  <a:lnTo>
                    <a:pt x="1584669" y="242174"/>
                  </a:lnTo>
                  <a:lnTo>
                    <a:pt x="2275362" y="1438490"/>
                  </a:lnTo>
                  <a:lnTo>
                    <a:pt x="2290616" y="1472362"/>
                  </a:lnTo>
                  <a:lnTo>
                    <a:pt x="2300297" y="1490197"/>
                  </a:lnTo>
                  <a:lnTo>
                    <a:pt x="2303954" y="1501981"/>
                  </a:lnTo>
                  <a:lnTo>
                    <a:pt x="2314962" y="1526424"/>
                  </a:lnTo>
                  <a:lnTo>
                    <a:pt x="2324172" y="1567111"/>
                  </a:lnTo>
                  <a:lnTo>
                    <a:pt x="2328038" y="1579568"/>
                  </a:lnTo>
                  <a:lnTo>
                    <a:pt x="2328879" y="1587906"/>
                  </a:lnTo>
                  <a:lnTo>
                    <a:pt x="2335621" y="1617692"/>
                  </a:lnTo>
                  <a:lnTo>
                    <a:pt x="2336943" y="1667899"/>
                  </a:lnTo>
                  <a:lnTo>
                    <a:pt x="2337712" y="1675521"/>
                  </a:lnTo>
                  <a:lnTo>
                    <a:pt x="2337261" y="1679986"/>
                  </a:lnTo>
                  <a:lnTo>
                    <a:pt x="2338043" y="1709680"/>
                  </a:lnTo>
                  <a:lnTo>
                    <a:pt x="2328587" y="1766033"/>
                  </a:lnTo>
                  <a:lnTo>
                    <a:pt x="2328038" y="1771473"/>
                  </a:lnTo>
                  <a:lnTo>
                    <a:pt x="2327245" y="1774028"/>
                  </a:lnTo>
                  <a:lnTo>
                    <a:pt x="2322926" y="1799770"/>
                  </a:lnTo>
                  <a:lnTo>
                    <a:pt x="2301155" y="1858078"/>
                  </a:lnTo>
                  <a:lnTo>
                    <a:pt x="2300297" y="1860844"/>
                  </a:lnTo>
                  <a:lnTo>
                    <a:pt x="2299739" y="1861872"/>
                  </a:lnTo>
                  <a:lnTo>
                    <a:pt x="2290972" y="1885350"/>
                  </a:lnTo>
                  <a:cubicBezTo>
                    <a:pt x="2277592" y="1912835"/>
                    <a:pt x="2261523" y="1939131"/>
                    <a:pt x="2242881" y="1963803"/>
                  </a:cubicBezTo>
                  <a:lnTo>
                    <a:pt x="2199158" y="2011094"/>
                  </a:lnTo>
                  <a:lnTo>
                    <a:pt x="2198263" y="2012180"/>
                  </a:lnTo>
                  <a:lnTo>
                    <a:pt x="2197807" y="2012556"/>
                  </a:lnTo>
                  <a:lnTo>
                    <a:pt x="2179355" y="2032514"/>
                  </a:lnTo>
                  <a:lnTo>
                    <a:pt x="2134276" y="2064973"/>
                  </a:lnTo>
                  <a:lnTo>
                    <a:pt x="2127800" y="2070318"/>
                  </a:lnTo>
                  <a:lnTo>
                    <a:pt x="2123963" y="2072400"/>
                  </a:lnTo>
                  <a:lnTo>
                    <a:pt x="2101094" y="2088867"/>
                  </a:lnTo>
                  <a:lnTo>
                    <a:pt x="2057240" y="2108616"/>
                  </a:lnTo>
                  <a:lnTo>
                    <a:pt x="2046926" y="2114215"/>
                  </a:lnTo>
                  <a:lnTo>
                    <a:pt x="2040111" y="2116330"/>
                  </a:lnTo>
                  <a:lnTo>
                    <a:pt x="2013161" y="2128466"/>
                  </a:lnTo>
                  <a:lnTo>
                    <a:pt x="1968299" y="2138622"/>
                  </a:lnTo>
                  <a:lnTo>
                    <a:pt x="1957555" y="2141957"/>
                  </a:lnTo>
                  <a:lnTo>
                    <a:pt x="1950363" y="2142682"/>
                  </a:lnTo>
                  <a:lnTo>
                    <a:pt x="1921892" y="2149127"/>
                  </a:lnTo>
                  <a:lnTo>
                    <a:pt x="1873903" y="2150389"/>
                  </a:lnTo>
                  <a:lnTo>
                    <a:pt x="1861602" y="2151629"/>
                  </a:lnTo>
                  <a:lnTo>
                    <a:pt x="480215" y="2151629"/>
                  </a:lnTo>
                  <a:cubicBezTo>
                    <a:pt x="447347" y="2151629"/>
                    <a:pt x="415256" y="2148299"/>
                    <a:pt x="384262" y="2141956"/>
                  </a:cubicBezTo>
                  <a:lnTo>
                    <a:pt x="332433" y="2125868"/>
                  </a:lnTo>
                  <a:lnTo>
                    <a:pt x="326069" y="2124427"/>
                  </a:lnTo>
                  <a:lnTo>
                    <a:pt x="322245" y="2122705"/>
                  </a:lnTo>
                  <a:lnTo>
                    <a:pt x="294892" y="2114215"/>
                  </a:lnTo>
                  <a:lnTo>
                    <a:pt x="253495" y="2091745"/>
                  </a:lnTo>
                  <a:lnTo>
                    <a:pt x="238135" y="2084828"/>
                  </a:lnTo>
                  <a:lnTo>
                    <a:pt x="230124" y="2079060"/>
                  </a:lnTo>
                  <a:lnTo>
                    <a:pt x="214018" y="2070318"/>
                  </a:lnTo>
                  <a:lnTo>
                    <a:pt x="186825" y="2047881"/>
                  </a:lnTo>
                  <a:lnTo>
                    <a:pt x="159874" y="2028474"/>
                  </a:lnTo>
                  <a:lnTo>
                    <a:pt x="148841" y="2016542"/>
                  </a:lnTo>
                  <a:lnTo>
                    <a:pt x="143555" y="2012180"/>
                  </a:lnTo>
                  <a:lnTo>
                    <a:pt x="133155" y="1999576"/>
                  </a:lnTo>
                  <a:lnTo>
                    <a:pt x="96347" y="1959764"/>
                  </a:lnTo>
                  <a:cubicBezTo>
                    <a:pt x="-15503" y="1811728"/>
                    <a:pt x="-34739" y="1605240"/>
                    <a:pt x="63867" y="1434450"/>
                  </a:cubicBezTo>
                  <a:lnTo>
                    <a:pt x="754560" y="238134"/>
                  </a:lnTo>
                  <a:cubicBezTo>
                    <a:pt x="836731" y="95810"/>
                    <a:pt x="981289" y="11960"/>
                    <a:pt x="1133747" y="1186"/>
                  </a:cubicBez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8" name="Полилиния 47">
              <a:extLst>
                <a:ext uri="{FF2B5EF4-FFF2-40B4-BE49-F238E27FC236}">
                  <a16:creationId xmlns:a16="http://schemas.microsoft.com/office/drawing/2014/main" id="{73C14AFA-19D6-2044-B00E-980054720FED}"/>
                </a:ext>
              </a:extLst>
            </p:cNvPr>
            <p:cNvSpPr/>
            <p:nvPr/>
          </p:nvSpPr>
          <p:spPr>
            <a:xfrm rot="5400000">
              <a:off x="5995306" y="522723"/>
              <a:ext cx="2525849" cy="2324462"/>
            </a:xfrm>
            <a:custGeom>
              <a:avLst/>
              <a:gdLst>
                <a:gd name="connsiteX0" fmla="*/ 1133747 w 2338043"/>
                <a:gd name="connsiteY0" fmla="*/ 1186 h 2151629"/>
                <a:gd name="connsiteX1" fmla="*/ 1339402 w 2338043"/>
                <a:gd name="connsiteY1" fmla="*/ 32364 h 2151629"/>
                <a:gd name="connsiteX2" fmla="*/ 1379875 w 2338043"/>
                <a:gd name="connsiteY2" fmla="*/ 51819 h 2151629"/>
                <a:gd name="connsiteX3" fmla="*/ 1381152 w 2338043"/>
                <a:gd name="connsiteY3" fmla="*/ 52296 h 2151629"/>
                <a:gd name="connsiteX4" fmla="*/ 1382188 w 2338043"/>
                <a:gd name="connsiteY4" fmla="*/ 52931 h 2151629"/>
                <a:gd name="connsiteX5" fmla="*/ 1404937 w 2338043"/>
                <a:gd name="connsiteY5" fmla="*/ 63866 h 2151629"/>
                <a:gd name="connsiteX6" fmla="*/ 1433043 w 2338043"/>
                <a:gd name="connsiteY6" fmla="*/ 84104 h 2151629"/>
                <a:gd name="connsiteX7" fmla="*/ 1459604 w 2338043"/>
                <a:gd name="connsiteY7" fmla="*/ 100387 h 2151629"/>
                <a:gd name="connsiteX8" fmla="*/ 1473514 w 2338043"/>
                <a:gd name="connsiteY8" fmla="*/ 113247 h 2151629"/>
                <a:gd name="connsiteX9" fmla="*/ 1483198 w 2338043"/>
                <a:gd name="connsiteY9" fmla="*/ 120219 h 2151629"/>
                <a:gd name="connsiteX10" fmla="*/ 1495805 w 2338043"/>
                <a:gd name="connsiteY10" fmla="*/ 133855 h 2151629"/>
                <a:gd name="connsiteX11" fmla="*/ 1528315 w 2338043"/>
                <a:gd name="connsiteY11" fmla="*/ 163913 h 2151629"/>
                <a:gd name="connsiteX12" fmla="*/ 1544940 w 2338043"/>
                <a:gd name="connsiteY12" fmla="*/ 187001 h 2151629"/>
                <a:gd name="connsiteX13" fmla="*/ 1546724 w 2338043"/>
                <a:gd name="connsiteY13" fmla="*/ 188930 h 2151629"/>
                <a:gd name="connsiteX14" fmla="*/ 1548983 w 2338043"/>
                <a:gd name="connsiteY14" fmla="*/ 192615 h 2151629"/>
                <a:gd name="connsiteX15" fmla="*/ 1584669 w 2338043"/>
                <a:gd name="connsiteY15" fmla="*/ 242174 h 2151629"/>
                <a:gd name="connsiteX16" fmla="*/ 2275362 w 2338043"/>
                <a:gd name="connsiteY16" fmla="*/ 1438490 h 2151629"/>
                <a:gd name="connsiteX17" fmla="*/ 2290616 w 2338043"/>
                <a:gd name="connsiteY17" fmla="*/ 1472362 h 2151629"/>
                <a:gd name="connsiteX18" fmla="*/ 2300297 w 2338043"/>
                <a:gd name="connsiteY18" fmla="*/ 1490197 h 2151629"/>
                <a:gd name="connsiteX19" fmla="*/ 2303954 w 2338043"/>
                <a:gd name="connsiteY19" fmla="*/ 1501981 h 2151629"/>
                <a:gd name="connsiteX20" fmla="*/ 2314962 w 2338043"/>
                <a:gd name="connsiteY20" fmla="*/ 1526424 h 2151629"/>
                <a:gd name="connsiteX21" fmla="*/ 2324172 w 2338043"/>
                <a:gd name="connsiteY21" fmla="*/ 1567111 h 2151629"/>
                <a:gd name="connsiteX22" fmla="*/ 2328038 w 2338043"/>
                <a:gd name="connsiteY22" fmla="*/ 1579568 h 2151629"/>
                <a:gd name="connsiteX23" fmla="*/ 2328879 w 2338043"/>
                <a:gd name="connsiteY23" fmla="*/ 1587906 h 2151629"/>
                <a:gd name="connsiteX24" fmla="*/ 2335621 w 2338043"/>
                <a:gd name="connsiteY24" fmla="*/ 1617692 h 2151629"/>
                <a:gd name="connsiteX25" fmla="*/ 2336943 w 2338043"/>
                <a:gd name="connsiteY25" fmla="*/ 1667899 h 2151629"/>
                <a:gd name="connsiteX26" fmla="*/ 2337712 w 2338043"/>
                <a:gd name="connsiteY26" fmla="*/ 1675521 h 2151629"/>
                <a:gd name="connsiteX27" fmla="*/ 2337261 w 2338043"/>
                <a:gd name="connsiteY27" fmla="*/ 1679986 h 2151629"/>
                <a:gd name="connsiteX28" fmla="*/ 2338043 w 2338043"/>
                <a:gd name="connsiteY28" fmla="*/ 1709680 h 2151629"/>
                <a:gd name="connsiteX29" fmla="*/ 2328587 w 2338043"/>
                <a:gd name="connsiteY29" fmla="*/ 1766033 h 2151629"/>
                <a:gd name="connsiteX30" fmla="*/ 2328038 w 2338043"/>
                <a:gd name="connsiteY30" fmla="*/ 1771473 h 2151629"/>
                <a:gd name="connsiteX31" fmla="*/ 2327245 w 2338043"/>
                <a:gd name="connsiteY31" fmla="*/ 1774028 h 2151629"/>
                <a:gd name="connsiteX32" fmla="*/ 2322926 w 2338043"/>
                <a:gd name="connsiteY32" fmla="*/ 1799770 h 2151629"/>
                <a:gd name="connsiteX33" fmla="*/ 2301155 w 2338043"/>
                <a:gd name="connsiteY33" fmla="*/ 1858078 h 2151629"/>
                <a:gd name="connsiteX34" fmla="*/ 2300297 w 2338043"/>
                <a:gd name="connsiteY34" fmla="*/ 1860844 h 2151629"/>
                <a:gd name="connsiteX35" fmla="*/ 2299739 w 2338043"/>
                <a:gd name="connsiteY35" fmla="*/ 1861872 h 2151629"/>
                <a:gd name="connsiteX36" fmla="*/ 2290972 w 2338043"/>
                <a:gd name="connsiteY36" fmla="*/ 1885350 h 2151629"/>
                <a:gd name="connsiteX37" fmla="*/ 2242881 w 2338043"/>
                <a:gd name="connsiteY37" fmla="*/ 1963803 h 2151629"/>
                <a:gd name="connsiteX38" fmla="*/ 2199158 w 2338043"/>
                <a:gd name="connsiteY38" fmla="*/ 2011094 h 2151629"/>
                <a:gd name="connsiteX39" fmla="*/ 2198263 w 2338043"/>
                <a:gd name="connsiteY39" fmla="*/ 2012180 h 2151629"/>
                <a:gd name="connsiteX40" fmla="*/ 2197807 w 2338043"/>
                <a:gd name="connsiteY40" fmla="*/ 2012556 h 2151629"/>
                <a:gd name="connsiteX41" fmla="*/ 2179355 w 2338043"/>
                <a:gd name="connsiteY41" fmla="*/ 2032514 h 2151629"/>
                <a:gd name="connsiteX42" fmla="*/ 2134276 w 2338043"/>
                <a:gd name="connsiteY42" fmla="*/ 2064973 h 2151629"/>
                <a:gd name="connsiteX43" fmla="*/ 2127800 w 2338043"/>
                <a:gd name="connsiteY43" fmla="*/ 2070318 h 2151629"/>
                <a:gd name="connsiteX44" fmla="*/ 2123963 w 2338043"/>
                <a:gd name="connsiteY44" fmla="*/ 2072400 h 2151629"/>
                <a:gd name="connsiteX45" fmla="*/ 2101094 w 2338043"/>
                <a:gd name="connsiteY45" fmla="*/ 2088867 h 2151629"/>
                <a:gd name="connsiteX46" fmla="*/ 2057240 w 2338043"/>
                <a:gd name="connsiteY46" fmla="*/ 2108616 h 2151629"/>
                <a:gd name="connsiteX47" fmla="*/ 2046926 w 2338043"/>
                <a:gd name="connsiteY47" fmla="*/ 2114215 h 2151629"/>
                <a:gd name="connsiteX48" fmla="*/ 2040111 w 2338043"/>
                <a:gd name="connsiteY48" fmla="*/ 2116330 h 2151629"/>
                <a:gd name="connsiteX49" fmla="*/ 2013161 w 2338043"/>
                <a:gd name="connsiteY49" fmla="*/ 2128466 h 2151629"/>
                <a:gd name="connsiteX50" fmla="*/ 1968299 w 2338043"/>
                <a:gd name="connsiteY50" fmla="*/ 2138622 h 2151629"/>
                <a:gd name="connsiteX51" fmla="*/ 1957555 w 2338043"/>
                <a:gd name="connsiteY51" fmla="*/ 2141957 h 2151629"/>
                <a:gd name="connsiteX52" fmla="*/ 1950363 w 2338043"/>
                <a:gd name="connsiteY52" fmla="*/ 2142682 h 2151629"/>
                <a:gd name="connsiteX53" fmla="*/ 1921892 w 2338043"/>
                <a:gd name="connsiteY53" fmla="*/ 2149127 h 2151629"/>
                <a:gd name="connsiteX54" fmla="*/ 1873903 w 2338043"/>
                <a:gd name="connsiteY54" fmla="*/ 2150389 h 2151629"/>
                <a:gd name="connsiteX55" fmla="*/ 1861602 w 2338043"/>
                <a:gd name="connsiteY55" fmla="*/ 2151629 h 2151629"/>
                <a:gd name="connsiteX56" fmla="*/ 480215 w 2338043"/>
                <a:gd name="connsiteY56" fmla="*/ 2151629 h 2151629"/>
                <a:gd name="connsiteX57" fmla="*/ 384262 w 2338043"/>
                <a:gd name="connsiteY57" fmla="*/ 2141956 h 2151629"/>
                <a:gd name="connsiteX58" fmla="*/ 332433 w 2338043"/>
                <a:gd name="connsiteY58" fmla="*/ 2125868 h 2151629"/>
                <a:gd name="connsiteX59" fmla="*/ 326069 w 2338043"/>
                <a:gd name="connsiteY59" fmla="*/ 2124427 h 2151629"/>
                <a:gd name="connsiteX60" fmla="*/ 322245 w 2338043"/>
                <a:gd name="connsiteY60" fmla="*/ 2122705 h 2151629"/>
                <a:gd name="connsiteX61" fmla="*/ 294892 w 2338043"/>
                <a:gd name="connsiteY61" fmla="*/ 2114215 h 2151629"/>
                <a:gd name="connsiteX62" fmla="*/ 253495 w 2338043"/>
                <a:gd name="connsiteY62" fmla="*/ 2091745 h 2151629"/>
                <a:gd name="connsiteX63" fmla="*/ 238135 w 2338043"/>
                <a:gd name="connsiteY63" fmla="*/ 2084828 h 2151629"/>
                <a:gd name="connsiteX64" fmla="*/ 230124 w 2338043"/>
                <a:gd name="connsiteY64" fmla="*/ 2079060 h 2151629"/>
                <a:gd name="connsiteX65" fmla="*/ 214018 w 2338043"/>
                <a:gd name="connsiteY65" fmla="*/ 2070318 h 2151629"/>
                <a:gd name="connsiteX66" fmla="*/ 186825 w 2338043"/>
                <a:gd name="connsiteY66" fmla="*/ 2047881 h 2151629"/>
                <a:gd name="connsiteX67" fmla="*/ 159874 w 2338043"/>
                <a:gd name="connsiteY67" fmla="*/ 2028474 h 2151629"/>
                <a:gd name="connsiteX68" fmla="*/ 148841 w 2338043"/>
                <a:gd name="connsiteY68" fmla="*/ 2016542 h 2151629"/>
                <a:gd name="connsiteX69" fmla="*/ 143555 w 2338043"/>
                <a:gd name="connsiteY69" fmla="*/ 2012180 h 2151629"/>
                <a:gd name="connsiteX70" fmla="*/ 133155 w 2338043"/>
                <a:gd name="connsiteY70" fmla="*/ 1999576 h 2151629"/>
                <a:gd name="connsiteX71" fmla="*/ 96347 w 2338043"/>
                <a:gd name="connsiteY71" fmla="*/ 1959764 h 2151629"/>
                <a:gd name="connsiteX72" fmla="*/ 63867 w 2338043"/>
                <a:gd name="connsiteY72" fmla="*/ 1434450 h 2151629"/>
                <a:gd name="connsiteX73" fmla="*/ 754560 w 2338043"/>
                <a:gd name="connsiteY73" fmla="*/ 238134 h 2151629"/>
                <a:gd name="connsiteX74" fmla="*/ 1133747 w 2338043"/>
                <a:gd name="connsiteY74" fmla="*/ 1186 h 21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338043" h="2151629">
                  <a:moveTo>
                    <a:pt x="1133747" y="1186"/>
                  </a:moveTo>
                  <a:cubicBezTo>
                    <a:pt x="1202354" y="-3662"/>
                    <a:pt x="1272560" y="6287"/>
                    <a:pt x="1339402" y="32364"/>
                  </a:cubicBezTo>
                  <a:lnTo>
                    <a:pt x="1379875" y="51819"/>
                  </a:lnTo>
                  <a:lnTo>
                    <a:pt x="1381152" y="52296"/>
                  </a:lnTo>
                  <a:lnTo>
                    <a:pt x="1382188" y="52931"/>
                  </a:lnTo>
                  <a:lnTo>
                    <a:pt x="1404937" y="63866"/>
                  </a:lnTo>
                  <a:lnTo>
                    <a:pt x="1433043" y="84104"/>
                  </a:lnTo>
                  <a:lnTo>
                    <a:pt x="1459604" y="100387"/>
                  </a:lnTo>
                  <a:lnTo>
                    <a:pt x="1473514" y="113247"/>
                  </a:lnTo>
                  <a:lnTo>
                    <a:pt x="1483198" y="120219"/>
                  </a:lnTo>
                  <a:lnTo>
                    <a:pt x="1495805" y="133855"/>
                  </a:lnTo>
                  <a:lnTo>
                    <a:pt x="1528315" y="163913"/>
                  </a:lnTo>
                  <a:lnTo>
                    <a:pt x="1544940" y="187001"/>
                  </a:lnTo>
                  <a:lnTo>
                    <a:pt x="1546724" y="188930"/>
                  </a:lnTo>
                  <a:lnTo>
                    <a:pt x="1548983" y="192615"/>
                  </a:lnTo>
                  <a:lnTo>
                    <a:pt x="1584669" y="242174"/>
                  </a:lnTo>
                  <a:lnTo>
                    <a:pt x="2275362" y="1438490"/>
                  </a:lnTo>
                  <a:lnTo>
                    <a:pt x="2290616" y="1472362"/>
                  </a:lnTo>
                  <a:lnTo>
                    <a:pt x="2300297" y="1490197"/>
                  </a:lnTo>
                  <a:lnTo>
                    <a:pt x="2303954" y="1501981"/>
                  </a:lnTo>
                  <a:lnTo>
                    <a:pt x="2314962" y="1526424"/>
                  </a:lnTo>
                  <a:lnTo>
                    <a:pt x="2324172" y="1567111"/>
                  </a:lnTo>
                  <a:lnTo>
                    <a:pt x="2328038" y="1579568"/>
                  </a:lnTo>
                  <a:lnTo>
                    <a:pt x="2328879" y="1587906"/>
                  </a:lnTo>
                  <a:lnTo>
                    <a:pt x="2335621" y="1617692"/>
                  </a:lnTo>
                  <a:lnTo>
                    <a:pt x="2336943" y="1667899"/>
                  </a:lnTo>
                  <a:lnTo>
                    <a:pt x="2337712" y="1675521"/>
                  </a:lnTo>
                  <a:lnTo>
                    <a:pt x="2337261" y="1679986"/>
                  </a:lnTo>
                  <a:lnTo>
                    <a:pt x="2338043" y="1709680"/>
                  </a:lnTo>
                  <a:lnTo>
                    <a:pt x="2328587" y="1766033"/>
                  </a:lnTo>
                  <a:lnTo>
                    <a:pt x="2328038" y="1771473"/>
                  </a:lnTo>
                  <a:lnTo>
                    <a:pt x="2327245" y="1774028"/>
                  </a:lnTo>
                  <a:lnTo>
                    <a:pt x="2322926" y="1799770"/>
                  </a:lnTo>
                  <a:lnTo>
                    <a:pt x="2301155" y="1858078"/>
                  </a:lnTo>
                  <a:lnTo>
                    <a:pt x="2300297" y="1860844"/>
                  </a:lnTo>
                  <a:lnTo>
                    <a:pt x="2299739" y="1861872"/>
                  </a:lnTo>
                  <a:lnTo>
                    <a:pt x="2290972" y="1885350"/>
                  </a:lnTo>
                  <a:cubicBezTo>
                    <a:pt x="2277592" y="1912835"/>
                    <a:pt x="2261523" y="1939131"/>
                    <a:pt x="2242881" y="1963803"/>
                  </a:cubicBezTo>
                  <a:lnTo>
                    <a:pt x="2199158" y="2011094"/>
                  </a:lnTo>
                  <a:lnTo>
                    <a:pt x="2198263" y="2012180"/>
                  </a:lnTo>
                  <a:lnTo>
                    <a:pt x="2197807" y="2012556"/>
                  </a:lnTo>
                  <a:lnTo>
                    <a:pt x="2179355" y="2032514"/>
                  </a:lnTo>
                  <a:lnTo>
                    <a:pt x="2134276" y="2064973"/>
                  </a:lnTo>
                  <a:lnTo>
                    <a:pt x="2127800" y="2070318"/>
                  </a:lnTo>
                  <a:lnTo>
                    <a:pt x="2123963" y="2072400"/>
                  </a:lnTo>
                  <a:lnTo>
                    <a:pt x="2101094" y="2088867"/>
                  </a:lnTo>
                  <a:lnTo>
                    <a:pt x="2057240" y="2108616"/>
                  </a:lnTo>
                  <a:lnTo>
                    <a:pt x="2046926" y="2114215"/>
                  </a:lnTo>
                  <a:lnTo>
                    <a:pt x="2040111" y="2116330"/>
                  </a:lnTo>
                  <a:lnTo>
                    <a:pt x="2013161" y="2128466"/>
                  </a:lnTo>
                  <a:lnTo>
                    <a:pt x="1968299" y="2138622"/>
                  </a:lnTo>
                  <a:lnTo>
                    <a:pt x="1957555" y="2141957"/>
                  </a:lnTo>
                  <a:lnTo>
                    <a:pt x="1950363" y="2142682"/>
                  </a:lnTo>
                  <a:lnTo>
                    <a:pt x="1921892" y="2149127"/>
                  </a:lnTo>
                  <a:lnTo>
                    <a:pt x="1873903" y="2150389"/>
                  </a:lnTo>
                  <a:lnTo>
                    <a:pt x="1861602" y="2151629"/>
                  </a:lnTo>
                  <a:lnTo>
                    <a:pt x="480215" y="2151629"/>
                  </a:lnTo>
                  <a:cubicBezTo>
                    <a:pt x="447347" y="2151629"/>
                    <a:pt x="415256" y="2148299"/>
                    <a:pt x="384262" y="2141956"/>
                  </a:cubicBezTo>
                  <a:lnTo>
                    <a:pt x="332433" y="2125868"/>
                  </a:lnTo>
                  <a:lnTo>
                    <a:pt x="326069" y="2124427"/>
                  </a:lnTo>
                  <a:lnTo>
                    <a:pt x="322245" y="2122705"/>
                  </a:lnTo>
                  <a:lnTo>
                    <a:pt x="294892" y="2114215"/>
                  </a:lnTo>
                  <a:lnTo>
                    <a:pt x="253495" y="2091745"/>
                  </a:lnTo>
                  <a:lnTo>
                    <a:pt x="238135" y="2084828"/>
                  </a:lnTo>
                  <a:lnTo>
                    <a:pt x="230124" y="2079060"/>
                  </a:lnTo>
                  <a:lnTo>
                    <a:pt x="214018" y="2070318"/>
                  </a:lnTo>
                  <a:lnTo>
                    <a:pt x="186825" y="2047881"/>
                  </a:lnTo>
                  <a:lnTo>
                    <a:pt x="159874" y="2028474"/>
                  </a:lnTo>
                  <a:lnTo>
                    <a:pt x="148841" y="2016542"/>
                  </a:lnTo>
                  <a:lnTo>
                    <a:pt x="143555" y="2012180"/>
                  </a:lnTo>
                  <a:lnTo>
                    <a:pt x="133155" y="1999576"/>
                  </a:lnTo>
                  <a:lnTo>
                    <a:pt x="96347" y="1959764"/>
                  </a:lnTo>
                  <a:cubicBezTo>
                    <a:pt x="-15503" y="1811728"/>
                    <a:pt x="-34739" y="1605240"/>
                    <a:pt x="63867" y="1434450"/>
                  </a:cubicBezTo>
                  <a:lnTo>
                    <a:pt x="754560" y="238134"/>
                  </a:lnTo>
                  <a:cubicBezTo>
                    <a:pt x="836731" y="95810"/>
                    <a:pt x="981289" y="11960"/>
                    <a:pt x="1133747" y="1186"/>
                  </a:cubicBez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9" name="Полилиния 48">
              <a:extLst>
                <a:ext uri="{FF2B5EF4-FFF2-40B4-BE49-F238E27FC236}">
                  <a16:creationId xmlns:a16="http://schemas.microsoft.com/office/drawing/2014/main" id="{CB500811-C6AF-A447-8D4F-1ADF6D920144}"/>
                </a:ext>
              </a:extLst>
            </p:cNvPr>
            <p:cNvSpPr/>
            <p:nvPr/>
          </p:nvSpPr>
          <p:spPr>
            <a:xfrm rot="5400000">
              <a:off x="2894553" y="2266768"/>
              <a:ext cx="2525849" cy="2324462"/>
            </a:xfrm>
            <a:custGeom>
              <a:avLst/>
              <a:gdLst>
                <a:gd name="connsiteX0" fmla="*/ 1133747 w 2338043"/>
                <a:gd name="connsiteY0" fmla="*/ 1186 h 2151629"/>
                <a:gd name="connsiteX1" fmla="*/ 1339402 w 2338043"/>
                <a:gd name="connsiteY1" fmla="*/ 32364 h 2151629"/>
                <a:gd name="connsiteX2" fmla="*/ 1379875 w 2338043"/>
                <a:gd name="connsiteY2" fmla="*/ 51819 h 2151629"/>
                <a:gd name="connsiteX3" fmla="*/ 1381152 w 2338043"/>
                <a:gd name="connsiteY3" fmla="*/ 52296 h 2151629"/>
                <a:gd name="connsiteX4" fmla="*/ 1382188 w 2338043"/>
                <a:gd name="connsiteY4" fmla="*/ 52931 h 2151629"/>
                <a:gd name="connsiteX5" fmla="*/ 1404937 w 2338043"/>
                <a:gd name="connsiteY5" fmla="*/ 63866 h 2151629"/>
                <a:gd name="connsiteX6" fmla="*/ 1433043 w 2338043"/>
                <a:gd name="connsiteY6" fmla="*/ 84104 h 2151629"/>
                <a:gd name="connsiteX7" fmla="*/ 1459604 w 2338043"/>
                <a:gd name="connsiteY7" fmla="*/ 100387 h 2151629"/>
                <a:gd name="connsiteX8" fmla="*/ 1473514 w 2338043"/>
                <a:gd name="connsiteY8" fmla="*/ 113247 h 2151629"/>
                <a:gd name="connsiteX9" fmla="*/ 1483198 w 2338043"/>
                <a:gd name="connsiteY9" fmla="*/ 120219 h 2151629"/>
                <a:gd name="connsiteX10" fmla="*/ 1495805 w 2338043"/>
                <a:gd name="connsiteY10" fmla="*/ 133855 h 2151629"/>
                <a:gd name="connsiteX11" fmla="*/ 1528315 w 2338043"/>
                <a:gd name="connsiteY11" fmla="*/ 163913 h 2151629"/>
                <a:gd name="connsiteX12" fmla="*/ 1544940 w 2338043"/>
                <a:gd name="connsiteY12" fmla="*/ 187001 h 2151629"/>
                <a:gd name="connsiteX13" fmla="*/ 1546724 w 2338043"/>
                <a:gd name="connsiteY13" fmla="*/ 188930 h 2151629"/>
                <a:gd name="connsiteX14" fmla="*/ 1548983 w 2338043"/>
                <a:gd name="connsiteY14" fmla="*/ 192615 h 2151629"/>
                <a:gd name="connsiteX15" fmla="*/ 1584669 w 2338043"/>
                <a:gd name="connsiteY15" fmla="*/ 242174 h 2151629"/>
                <a:gd name="connsiteX16" fmla="*/ 2275362 w 2338043"/>
                <a:gd name="connsiteY16" fmla="*/ 1438490 h 2151629"/>
                <a:gd name="connsiteX17" fmla="*/ 2290616 w 2338043"/>
                <a:gd name="connsiteY17" fmla="*/ 1472362 h 2151629"/>
                <a:gd name="connsiteX18" fmla="*/ 2300297 w 2338043"/>
                <a:gd name="connsiteY18" fmla="*/ 1490197 h 2151629"/>
                <a:gd name="connsiteX19" fmla="*/ 2303954 w 2338043"/>
                <a:gd name="connsiteY19" fmla="*/ 1501981 h 2151629"/>
                <a:gd name="connsiteX20" fmla="*/ 2314962 w 2338043"/>
                <a:gd name="connsiteY20" fmla="*/ 1526424 h 2151629"/>
                <a:gd name="connsiteX21" fmla="*/ 2324172 w 2338043"/>
                <a:gd name="connsiteY21" fmla="*/ 1567111 h 2151629"/>
                <a:gd name="connsiteX22" fmla="*/ 2328038 w 2338043"/>
                <a:gd name="connsiteY22" fmla="*/ 1579568 h 2151629"/>
                <a:gd name="connsiteX23" fmla="*/ 2328879 w 2338043"/>
                <a:gd name="connsiteY23" fmla="*/ 1587906 h 2151629"/>
                <a:gd name="connsiteX24" fmla="*/ 2335621 w 2338043"/>
                <a:gd name="connsiteY24" fmla="*/ 1617692 h 2151629"/>
                <a:gd name="connsiteX25" fmla="*/ 2336943 w 2338043"/>
                <a:gd name="connsiteY25" fmla="*/ 1667899 h 2151629"/>
                <a:gd name="connsiteX26" fmla="*/ 2337712 w 2338043"/>
                <a:gd name="connsiteY26" fmla="*/ 1675521 h 2151629"/>
                <a:gd name="connsiteX27" fmla="*/ 2337261 w 2338043"/>
                <a:gd name="connsiteY27" fmla="*/ 1679986 h 2151629"/>
                <a:gd name="connsiteX28" fmla="*/ 2338043 w 2338043"/>
                <a:gd name="connsiteY28" fmla="*/ 1709680 h 2151629"/>
                <a:gd name="connsiteX29" fmla="*/ 2328587 w 2338043"/>
                <a:gd name="connsiteY29" fmla="*/ 1766033 h 2151629"/>
                <a:gd name="connsiteX30" fmla="*/ 2328038 w 2338043"/>
                <a:gd name="connsiteY30" fmla="*/ 1771473 h 2151629"/>
                <a:gd name="connsiteX31" fmla="*/ 2327245 w 2338043"/>
                <a:gd name="connsiteY31" fmla="*/ 1774028 h 2151629"/>
                <a:gd name="connsiteX32" fmla="*/ 2322926 w 2338043"/>
                <a:gd name="connsiteY32" fmla="*/ 1799770 h 2151629"/>
                <a:gd name="connsiteX33" fmla="*/ 2301155 w 2338043"/>
                <a:gd name="connsiteY33" fmla="*/ 1858078 h 2151629"/>
                <a:gd name="connsiteX34" fmla="*/ 2300297 w 2338043"/>
                <a:gd name="connsiteY34" fmla="*/ 1860844 h 2151629"/>
                <a:gd name="connsiteX35" fmla="*/ 2299739 w 2338043"/>
                <a:gd name="connsiteY35" fmla="*/ 1861872 h 2151629"/>
                <a:gd name="connsiteX36" fmla="*/ 2290972 w 2338043"/>
                <a:gd name="connsiteY36" fmla="*/ 1885350 h 2151629"/>
                <a:gd name="connsiteX37" fmla="*/ 2242881 w 2338043"/>
                <a:gd name="connsiteY37" fmla="*/ 1963803 h 2151629"/>
                <a:gd name="connsiteX38" fmla="*/ 2199158 w 2338043"/>
                <a:gd name="connsiteY38" fmla="*/ 2011094 h 2151629"/>
                <a:gd name="connsiteX39" fmla="*/ 2198263 w 2338043"/>
                <a:gd name="connsiteY39" fmla="*/ 2012180 h 2151629"/>
                <a:gd name="connsiteX40" fmla="*/ 2197807 w 2338043"/>
                <a:gd name="connsiteY40" fmla="*/ 2012556 h 2151629"/>
                <a:gd name="connsiteX41" fmla="*/ 2179355 w 2338043"/>
                <a:gd name="connsiteY41" fmla="*/ 2032514 h 2151629"/>
                <a:gd name="connsiteX42" fmla="*/ 2134276 w 2338043"/>
                <a:gd name="connsiteY42" fmla="*/ 2064973 h 2151629"/>
                <a:gd name="connsiteX43" fmla="*/ 2127800 w 2338043"/>
                <a:gd name="connsiteY43" fmla="*/ 2070318 h 2151629"/>
                <a:gd name="connsiteX44" fmla="*/ 2123963 w 2338043"/>
                <a:gd name="connsiteY44" fmla="*/ 2072400 h 2151629"/>
                <a:gd name="connsiteX45" fmla="*/ 2101094 w 2338043"/>
                <a:gd name="connsiteY45" fmla="*/ 2088867 h 2151629"/>
                <a:gd name="connsiteX46" fmla="*/ 2057240 w 2338043"/>
                <a:gd name="connsiteY46" fmla="*/ 2108616 h 2151629"/>
                <a:gd name="connsiteX47" fmla="*/ 2046926 w 2338043"/>
                <a:gd name="connsiteY47" fmla="*/ 2114215 h 2151629"/>
                <a:gd name="connsiteX48" fmla="*/ 2040111 w 2338043"/>
                <a:gd name="connsiteY48" fmla="*/ 2116330 h 2151629"/>
                <a:gd name="connsiteX49" fmla="*/ 2013161 w 2338043"/>
                <a:gd name="connsiteY49" fmla="*/ 2128466 h 2151629"/>
                <a:gd name="connsiteX50" fmla="*/ 1968299 w 2338043"/>
                <a:gd name="connsiteY50" fmla="*/ 2138622 h 2151629"/>
                <a:gd name="connsiteX51" fmla="*/ 1957555 w 2338043"/>
                <a:gd name="connsiteY51" fmla="*/ 2141957 h 2151629"/>
                <a:gd name="connsiteX52" fmla="*/ 1950363 w 2338043"/>
                <a:gd name="connsiteY52" fmla="*/ 2142682 h 2151629"/>
                <a:gd name="connsiteX53" fmla="*/ 1921892 w 2338043"/>
                <a:gd name="connsiteY53" fmla="*/ 2149127 h 2151629"/>
                <a:gd name="connsiteX54" fmla="*/ 1873903 w 2338043"/>
                <a:gd name="connsiteY54" fmla="*/ 2150389 h 2151629"/>
                <a:gd name="connsiteX55" fmla="*/ 1861602 w 2338043"/>
                <a:gd name="connsiteY55" fmla="*/ 2151629 h 2151629"/>
                <a:gd name="connsiteX56" fmla="*/ 480215 w 2338043"/>
                <a:gd name="connsiteY56" fmla="*/ 2151629 h 2151629"/>
                <a:gd name="connsiteX57" fmla="*/ 384262 w 2338043"/>
                <a:gd name="connsiteY57" fmla="*/ 2141956 h 2151629"/>
                <a:gd name="connsiteX58" fmla="*/ 332433 w 2338043"/>
                <a:gd name="connsiteY58" fmla="*/ 2125868 h 2151629"/>
                <a:gd name="connsiteX59" fmla="*/ 326069 w 2338043"/>
                <a:gd name="connsiteY59" fmla="*/ 2124427 h 2151629"/>
                <a:gd name="connsiteX60" fmla="*/ 322245 w 2338043"/>
                <a:gd name="connsiteY60" fmla="*/ 2122705 h 2151629"/>
                <a:gd name="connsiteX61" fmla="*/ 294892 w 2338043"/>
                <a:gd name="connsiteY61" fmla="*/ 2114215 h 2151629"/>
                <a:gd name="connsiteX62" fmla="*/ 253495 w 2338043"/>
                <a:gd name="connsiteY62" fmla="*/ 2091745 h 2151629"/>
                <a:gd name="connsiteX63" fmla="*/ 238135 w 2338043"/>
                <a:gd name="connsiteY63" fmla="*/ 2084828 h 2151629"/>
                <a:gd name="connsiteX64" fmla="*/ 230124 w 2338043"/>
                <a:gd name="connsiteY64" fmla="*/ 2079060 h 2151629"/>
                <a:gd name="connsiteX65" fmla="*/ 214018 w 2338043"/>
                <a:gd name="connsiteY65" fmla="*/ 2070318 h 2151629"/>
                <a:gd name="connsiteX66" fmla="*/ 186825 w 2338043"/>
                <a:gd name="connsiteY66" fmla="*/ 2047881 h 2151629"/>
                <a:gd name="connsiteX67" fmla="*/ 159874 w 2338043"/>
                <a:gd name="connsiteY67" fmla="*/ 2028474 h 2151629"/>
                <a:gd name="connsiteX68" fmla="*/ 148841 w 2338043"/>
                <a:gd name="connsiteY68" fmla="*/ 2016542 h 2151629"/>
                <a:gd name="connsiteX69" fmla="*/ 143555 w 2338043"/>
                <a:gd name="connsiteY69" fmla="*/ 2012180 h 2151629"/>
                <a:gd name="connsiteX70" fmla="*/ 133155 w 2338043"/>
                <a:gd name="connsiteY70" fmla="*/ 1999576 h 2151629"/>
                <a:gd name="connsiteX71" fmla="*/ 96347 w 2338043"/>
                <a:gd name="connsiteY71" fmla="*/ 1959764 h 2151629"/>
                <a:gd name="connsiteX72" fmla="*/ 63867 w 2338043"/>
                <a:gd name="connsiteY72" fmla="*/ 1434450 h 2151629"/>
                <a:gd name="connsiteX73" fmla="*/ 754560 w 2338043"/>
                <a:gd name="connsiteY73" fmla="*/ 238134 h 2151629"/>
                <a:gd name="connsiteX74" fmla="*/ 1133747 w 2338043"/>
                <a:gd name="connsiteY74" fmla="*/ 1186 h 21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338043" h="2151629">
                  <a:moveTo>
                    <a:pt x="1133747" y="1186"/>
                  </a:moveTo>
                  <a:cubicBezTo>
                    <a:pt x="1202354" y="-3662"/>
                    <a:pt x="1272560" y="6287"/>
                    <a:pt x="1339402" y="32364"/>
                  </a:cubicBezTo>
                  <a:lnTo>
                    <a:pt x="1379875" y="51819"/>
                  </a:lnTo>
                  <a:lnTo>
                    <a:pt x="1381152" y="52296"/>
                  </a:lnTo>
                  <a:lnTo>
                    <a:pt x="1382188" y="52931"/>
                  </a:lnTo>
                  <a:lnTo>
                    <a:pt x="1404937" y="63866"/>
                  </a:lnTo>
                  <a:lnTo>
                    <a:pt x="1433043" y="84104"/>
                  </a:lnTo>
                  <a:lnTo>
                    <a:pt x="1459604" y="100387"/>
                  </a:lnTo>
                  <a:lnTo>
                    <a:pt x="1473514" y="113247"/>
                  </a:lnTo>
                  <a:lnTo>
                    <a:pt x="1483198" y="120219"/>
                  </a:lnTo>
                  <a:lnTo>
                    <a:pt x="1495805" y="133855"/>
                  </a:lnTo>
                  <a:lnTo>
                    <a:pt x="1528315" y="163913"/>
                  </a:lnTo>
                  <a:lnTo>
                    <a:pt x="1544940" y="187001"/>
                  </a:lnTo>
                  <a:lnTo>
                    <a:pt x="1546724" y="188930"/>
                  </a:lnTo>
                  <a:lnTo>
                    <a:pt x="1548983" y="192615"/>
                  </a:lnTo>
                  <a:lnTo>
                    <a:pt x="1584669" y="242174"/>
                  </a:lnTo>
                  <a:lnTo>
                    <a:pt x="2275362" y="1438490"/>
                  </a:lnTo>
                  <a:lnTo>
                    <a:pt x="2290616" y="1472362"/>
                  </a:lnTo>
                  <a:lnTo>
                    <a:pt x="2300297" y="1490197"/>
                  </a:lnTo>
                  <a:lnTo>
                    <a:pt x="2303954" y="1501981"/>
                  </a:lnTo>
                  <a:lnTo>
                    <a:pt x="2314962" y="1526424"/>
                  </a:lnTo>
                  <a:lnTo>
                    <a:pt x="2324172" y="1567111"/>
                  </a:lnTo>
                  <a:lnTo>
                    <a:pt x="2328038" y="1579568"/>
                  </a:lnTo>
                  <a:lnTo>
                    <a:pt x="2328879" y="1587906"/>
                  </a:lnTo>
                  <a:lnTo>
                    <a:pt x="2335621" y="1617692"/>
                  </a:lnTo>
                  <a:lnTo>
                    <a:pt x="2336943" y="1667899"/>
                  </a:lnTo>
                  <a:lnTo>
                    <a:pt x="2337712" y="1675521"/>
                  </a:lnTo>
                  <a:lnTo>
                    <a:pt x="2337261" y="1679986"/>
                  </a:lnTo>
                  <a:lnTo>
                    <a:pt x="2338043" y="1709680"/>
                  </a:lnTo>
                  <a:lnTo>
                    <a:pt x="2328587" y="1766033"/>
                  </a:lnTo>
                  <a:lnTo>
                    <a:pt x="2328038" y="1771473"/>
                  </a:lnTo>
                  <a:lnTo>
                    <a:pt x="2327245" y="1774028"/>
                  </a:lnTo>
                  <a:lnTo>
                    <a:pt x="2322926" y="1799770"/>
                  </a:lnTo>
                  <a:lnTo>
                    <a:pt x="2301155" y="1858078"/>
                  </a:lnTo>
                  <a:lnTo>
                    <a:pt x="2300297" y="1860844"/>
                  </a:lnTo>
                  <a:lnTo>
                    <a:pt x="2299739" y="1861872"/>
                  </a:lnTo>
                  <a:lnTo>
                    <a:pt x="2290972" y="1885350"/>
                  </a:lnTo>
                  <a:cubicBezTo>
                    <a:pt x="2277592" y="1912835"/>
                    <a:pt x="2261523" y="1939131"/>
                    <a:pt x="2242881" y="1963803"/>
                  </a:cubicBezTo>
                  <a:lnTo>
                    <a:pt x="2199158" y="2011094"/>
                  </a:lnTo>
                  <a:lnTo>
                    <a:pt x="2198263" y="2012180"/>
                  </a:lnTo>
                  <a:lnTo>
                    <a:pt x="2197807" y="2012556"/>
                  </a:lnTo>
                  <a:lnTo>
                    <a:pt x="2179355" y="2032514"/>
                  </a:lnTo>
                  <a:lnTo>
                    <a:pt x="2134276" y="2064973"/>
                  </a:lnTo>
                  <a:lnTo>
                    <a:pt x="2127800" y="2070318"/>
                  </a:lnTo>
                  <a:lnTo>
                    <a:pt x="2123963" y="2072400"/>
                  </a:lnTo>
                  <a:lnTo>
                    <a:pt x="2101094" y="2088867"/>
                  </a:lnTo>
                  <a:lnTo>
                    <a:pt x="2057240" y="2108616"/>
                  </a:lnTo>
                  <a:lnTo>
                    <a:pt x="2046926" y="2114215"/>
                  </a:lnTo>
                  <a:lnTo>
                    <a:pt x="2040111" y="2116330"/>
                  </a:lnTo>
                  <a:lnTo>
                    <a:pt x="2013161" y="2128466"/>
                  </a:lnTo>
                  <a:lnTo>
                    <a:pt x="1968299" y="2138622"/>
                  </a:lnTo>
                  <a:lnTo>
                    <a:pt x="1957555" y="2141957"/>
                  </a:lnTo>
                  <a:lnTo>
                    <a:pt x="1950363" y="2142682"/>
                  </a:lnTo>
                  <a:lnTo>
                    <a:pt x="1921892" y="2149127"/>
                  </a:lnTo>
                  <a:lnTo>
                    <a:pt x="1873903" y="2150389"/>
                  </a:lnTo>
                  <a:lnTo>
                    <a:pt x="1861602" y="2151629"/>
                  </a:lnTo>
                  <a:lnTo>
                    <a:pt x="480215" y="2151629"/>
                  </a:lnTo>
                  <a:cubicBezTo>
                    <a:pt x="447347" y="2151629"/>
                    <a:pt x="415256" y="2148299"/>
                    <a:pt x="384262" y="2141956"/>
                  </a:cubicBezTo>
                  <a:lnTo>
                    <a:pt x="332433" y="2125868"/>
                  </a:lnTo>
                  <a:lnTo>
                    <a:pt x="326069" y="2124427"/>
                  </a:lnTo>
                  <a:lnTo>
                    <a:pt x="322245" y="2122705"/>
                  </a:lnTo>
                  <a:lnTo>
                    <a:pt x="294892" y="2114215"/>
                  </a:lnTo>
                  <a:lnTo>
                    <a:pt x="253495" y="2091745"/>
                  </a:lnTo>
                  <a:lnTo>
                    <a:pt x="238135" y="2084828"/>
                  </a:lnTo>
                  <a:lnTo>
                    <a:pt x="230124" y="2079060"/>
                  </a:lnTo>
                  <a:lnTo>
                    <a:pt x="214018" y="2070318"/>
                  </a:lnTo>
                  <a:lnTo>
                    <a:pt x="186825" y="2047881"/>
                  </a:lnTo>
                  <a:lnTo>
                    <a:pt x="159874" y="2028474"/>
                  </a:lnTo>
                  <a:lnTo>
                    <a:pt x="148841" y="2016542"/>
                  </a:lnTo>
                  <a:lnTo>
                    <a:pt x="143555" y="2012180"/>
                  </a:lnTo>
                  <a:lnTo>
                    <a:pt x="133155" y="1999576"/>
                  </a:lnTo>
                  <a:lnTo>
                    <a:pt x="96347" y="1959764"/>
                  </a:lnTo>
                  <a:cubicBezTo>
                    <a:pt x="-15503" y="1811728"/>
                    <a:pt x="-34739" y="1605240"/>
                    <a:pt x="63867" y="1434450"/>
                  </a:cubicBezTo>
                  <a:lnTo>
                    <a:pt x="754560" y="238134"/>
                  </a:lnTo>
                  <a:cubicBezTo>
                    <a:pt x="836731" y="95810"/>
                    <a:pt x="981289" y="11960"/>
                    <a:pt x="1133747" y="1186"/>
                  </a:cubicBez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50" name="Полилиния 49">
              <a:extLst>
                <a:ext uri="{FF2B5EF4-FFF2-40B4-BE49-F238E27FC236}">
                  <a16:creationId xmlns:a16="http://schemas.microsoft.com/office/drawing/2014/main" id="{73354DA3-1728-A14B-8596-4F5A83B9B704}"/>
                </a:ext>
              </a:extLst>
            </p:cNvPr>
            <p:cNvSpPr/>
            <p:nvPr/>
          </p:nvSpPr>
          <p:spPr>
            <a:xfrm rot="16200000">
              <a:off x="3536032" y="522722"/>
              <a:ext cx="2525849" cy="2324462"/>
            </a:xfrm>
            <a:custGeom>
              <a:avLst/>
              <a:gdLst>
                <a:gd name="connsiteX0" fmla="*/ 1133747 w 2338043"/>
                <a:gd name="connsiteY0" fmla="*/ 1186 h 2151629"/>
                <a:gd name="connsiteX1" fmla="*/ 1339402 w 2338043"/>
                <a:gd name="connsiteY1" fmla="*/ 32364 h 2151629"/>
                <a:gd name="connsiteX2" fmla="*/ 1379875 w 2338043"/>
                <a:gd name="connsiteY2" fmla="*/ 51819 h 2151629"/>
                <a:gd name="connsiteX3" fmla="*/ 1381152 w 2338043"/>
                <a:gd name="connsiteY3" fmla="*/ 52296 h 2151629"/>
                <a:gd name="connsiteX4" fmla="*/ 1382188 w 2338043"/>
                <a:gd name="connsiteY4" fmla="*/ 52931 h 2151629"/>
                <a:gd name="connsiteX5" fmla="*/ 1404937 w 2338043"/>
                <a:gd name="connsiteY5" fmla="*/ 63866 h 2151629"/>
                <a:gd name="connsiteX6" fmla="*/ 1433043 w 2338043"/>
                <a:gd name="connsiteY6" fmla="*/ 84104 h 2151629"/>
                <a:gd name="connsiteX7" fmla="*/ 1459604 w 2338043"/>
                <a:gd name="connsiteY7" fmla="*/ 100387 h 2151629"/>
                <a:gd name="connsiteX8" fmla="*/ 1473514 w 2338043"/>
                <a:gd name="connsiteY8" fmla="*/ 113247 h 2151629"/>
                <a:gd name="connsiteX9" fmla="*/ 1483198 w 2338043"/>
                <a:gd name="connsiteY9" fmla="*/ 120219 h 2151629"/>
                <a:gd name="connsiteX10" fmla="*/ 1495805 w 2338043"/>
                <a:gd name="connsiteY10" fmla="*/ 133855 h 2151629"/>
                <a:gd name="connsiteX11" fmla="*/ 1528315 w 2338043"/>
                <a:gd name="connsiteY11" fmla="*/ 163913 h 2151629"/>
                <a:gd name="connsiteX12" fmla="*/ 1544940 w 2338043"/>
                <a:gd name="connsiteY12" fmla="*/ 187001 h 2151629"/>
                <a:gd name="connsiteX13" fmla="*/ 1546724 w 2338043"/>
                <a:gd name="connsiteY13" fmla="*/ 188930 h 2151629"/>
                <a:gd name="connsiteX14" fmla="*/ 1548983 w 2338043"/>
                <a:gd name="connsiteY14" fmla="*/ 192615 h 2151629"/>
                <a:gd name="connsiteX15" fmla="*/ 1584669 w 2338043"/>
                <a:gd name="connsiteY15" fmla="*/ 242174 h 2151629"/>
                <a:gd name="connsiteX16" fmla="*/ 2275362 w 2338043"/>
                <a:gd name="connsiteY16" fmla="*/ 1438490 h 2151629"/>
                <a:gd name="connsiteX17" fmla="*/ 2290616 w 2338043"/>
                <a:gd name="connsiteY17" fmla="*/ 1472362 h 2151629"/>
                <a:gd name="connsiteX18" fmla="*/ 2300297 w 2338043"/>
                <a:gd name="connsiteY18" fmla="*/ 1490197 h 2151629"/>
                <a:gd name="connsiteX19" fmla="*/ 2303954 w 2338043"/>
                <a:gd name="connsiteY19" fmla="*/ 1501981 h 2151629"/>
                <a:gd name="connsiteX20" fmla="*/ 2314962 w 2338043"/>
                <a:gd name="connsiteY20" fmla="*/ 1526424 h 2151629"/>
                <a:gd name="connsiteX21" fmla="*/ 2324172 w 2338043"/>
                <a:gd name="connsiteY21" fmla="*/ 1567111 h 2151629"/>
                <a:gd name="connsiteX22" fmla="*/ 2328038 w 2338043"/>
                <a:gd name="connsiteY22" fmla="*/ 1579568 h 2151629"/>
                <a:gd name="connsiteX23" fmla="*/ 2328879 w 2338043"/>
                <a:gd name="connsiteY23" fmla="*/ 1587906 h 2151629"/>
                <a:gd name="connsiteX24" fmla="*/ 2335621 w 2338043"/>
                <a:gd name="connsiteY24" fmla="*/ 1617692 h 2151629"/>
                <a:gd name="connsiteX25" fmla="*/ 2336943 w 2338043"/>
                <a:gd name="connsiteY25" fmla="*/ 1667899 h 2151629"/>
                <a:gd name="connsiteX26" fmla="*/ 2337712 w 2338043"/>
                <a:gd name="connsiteY26" fmla="*/ 1675521 h 2151629"/>
                <a:gd name="connsiteX27" fmla="*/ 2337261 w 2338043"/>
                <a:gd name="connsiteY27" fmla="*/ 1679986 h 2151629"/>
                <a:gd name="connsiteX28" fmla="*/ 2338043 w 2338043"/>
                <a:gd name="connsiteY28" fmla="*/ 1709680 h 2151629"/>
                <a:gd name="connsiteX29" fmla="*/ 2328587 w 2338043"/>
                <a:gd name="connsiteY29" fmla="*/ 1766033 h 2151629"/>
                <a:gd name="connsiteX30" fmla="*/ 2328038 w 2338043"/>
                <a:gd name="connsiteY30" fmla="*/ 1771473 h 2151629"/>
                <a:gd name="connsiteX31" fmla="*/ 2327245 w 2338043"/>
                <a:gd name="connsiteY31" fmla="*/ 1774028 h 2151629"/>
                <a:gd name="connsiteX32" fmla="*/ 2322926 w 2338043"/>
                <a:gd name="connsiteY32" fmla="*/ 1799770 h 2151629"/>
                <a:gd name="connsiteX33" fmla="*/ 2301155 w 2338043"/>
                <a:gd name="connsiteY33" fmla="*/ 1858078 h 2151629"/>
                <a:gd name="connsiteX34" fmla="*/ 2300297 w 2338043"/>
                <a:gd name="connsiteY34" fmla="*/ 1860844 h 2151629"/>
                <a:gd name="connsiteX35" fmla="*/ 2299739 w 2338043"/>
                <a:gd name="connsiteY35" fmla="*/ 1861872 h 2151629"/>
                <a:gd name="connsiteX36" fmla="*/ 2290972 w 2338043"/>
                <a:gd name="connsiteY36" fmla="*/ 1885350 h 2151629"/>
                <a:gd name="connsiteX37" fmla="*/ 2242881 w 2338043"/>
                <a:gd name="connsiteY37" fmla="*/ 1963803 h 2151629"/>
                <a:gd name="connsiteX38" fmla="*/ 2199158 w 2338043"/>
                <a:gd name="connsiteY38" fmla="*/ 2011094 h 2151629"/>
                <a:gd name="connsiteX39" fmla="*/ 2198263 w 2338043"/>
                <a:gd name="connsiteY39" fmla="*/ 2012180 h 2151629"/>
                <a:gd name="connsiteX40" fmla="*/ 2197807 w 2338043"/>
                <a:gd name="connsiteY40" fmla="*/ 2012556 h 2151629"/>
                <a:gd name="connsiteX41" fmla="*/ 2179355 w 2338043"/>
                <a:gd name="connsiteY41" fmla="*/ 2032514 h 2151629"/>
                <a:gd name="connsiteX42" fmla="*/ 2134276 w 2338043"/>
                <a:gd name="connsiteY42" fmla="*/ 2064973 h 2151629"/>
                <a:gd name="connsiteX43" fmla="*/ 2127800 w 2338043"/>
                <a:gd name="connsiteY43" fmla="*/ 2070318 h 2151629"/>
                <a:gd name="connsiteX44" fmla="*/ 2123963 w 2338043"/>
                <a:gd name="connsiteY44" fmla="*/ 2072400 h 2151629"/>
                <a:gd name="connsiteX45" fmla="*/ 2101094 w 2338043"/>
                <a:gd name="connsiteY45" fmla="*/ 2088867 h 2151629"/>
                <a:gd name="connsiteX46" fmla="*/ 2057240 w 2338043"/>
                <a:gd name="connsiteY46" fmla="*/ 2108616 h 2151629"/>
                <a:gd name="connsiteX47" fmla="*/ 2046926 w 2338043"/>
                <a:gd name="connsiteY47" fmla="*/ 2114215 h 2151629"/>
                <a:gd name="connsiteX48" fmla="*/ 2040111 w 2338043"/>
                <a:gd name="connsiteY48" fmla="*/ 2116330 h 2151629"/>
                <a:gd name="connsiteX49" fmla="*/ 2013161 w 2338043"/>
                <a:gd name="connsiteY49" fmla="*/ 2128466 h 2151629"/>
                <a:gd name="connsiteX50" fmla="*/ 1968299 w 2338043"/>
                <a:gd name="connsiteY50" fmla="*/ 2138622 h 2151629"/>
                <a:gd name="connsiteX51" fmla="*/ 1957555 w 2338043"/>
                <a:gd name="connsiteY51" fmla="*/ 2141957 h 2151629"/>
                <a:gd name="connsiteX52" fmla="*/ 1950363 w 2338043"/>
                <a:gd name="connsiteY52" fmla="*/ 2142682 h 2151629"/>
                <a:gd name="connsiteX53" fmla="*/ 1921892 w 2338043"/>
                <a:gd name="connsiteY53" fmla="*/ 2149127 h 2151629"/>
                <a:gd name="connsiteX54" fmla="*/ 1873903 w 2338043"/>
                <a:gd name="connsiteY54" fmla="*/ 2150389 h 2151629"/>
                <a:gd name="connsiteX55" fmla="*/ 1861602 w 2338043"/>
                <a:gd name="connsiteY55" fmla="*/ 2151629 h 2151629"/>
                <a:gd name="connsiteX56" fmla="*/ 480215 w 2338043"/>
                <a:gd name="connsiteY56" fmla="*/ 2151629 h 2151629"/>
                <a:gd name="connsiteX57" fmla="*/ 384262 w 2338043"/>
                <a:gd name="connsiteY57" fmla="*/ 2141956 h 2151629"/>
                <a:gd name="connsiteX58" fmla="*/ 332433 w 2338043"/>
                <a:gd name="connsiteY58" fmla="*/ 2125868 h 2151629"/>
                <a:gd name="connsiteX59" fmla="*/ 326069 w 2338043"/>
                <a:gd name="connsiteY59" fmla="*/ 2124427 h 2151629"/>
                <a:gd name="connsiteX60" fmla="*/ 322245 w 2338043"/>
                <a:gd name="connsiteY60" fmla="*/ 2122705 h 2151629"/>
                <a:gd name="connsiteX61" fmla="*/ 294892 w 2338043"/>
                <a:gd name="connsiteY61" fmla="*/ 2114215 h 2151629"/>
                <a:gd name="connsiteX62" fmla="*/ 253495 w 2338043"/>
                <a:gd name="connsiteY62" fmla="*/ 2091745 h 2151629"/>
                <a:gd name="connsiteX63" fmla="*/ 238135 w 2338043"/>
                <a:gd name="connsiteY63" fmla="*/ 2084828 h 2151629"/>
                <a:gd name="connsiteX64" fmla="*/ 230124 w 2338043"/>
                <a:gd name="connsiteY64" fmla="*/ 2079060 h 2151629"/>
                <a:gd name="connsiteX65" fmla="*/ 214018 w 2338043"/>
                <a:gd name="connsiteY65" fmla="*/ 2070318 h 2151629"/>
                <a:gd name="connsiteX66" fmla="*/ 186825 w 2338043"/>
                <a:gd name="connsiteY66" fmla="*/ 2047881 h 2151629"/>
                <a:gd name="connsiteX67" fmla="*/ 159874 w 2338043"/>
                <a:gd name="connsiteY67" fmla="*/ 2028474 h 2151629"/>
                <a:gd name="connsiteX68" fmla="*/ 148841 w 2338043"/>
                <a:gd name="connsiteY68" fmla="*/ 2016542 h 2151629"/>
                <a:gd name="connsiteX69" fmla="*/ 143555 w 2338043"/>
                <a:gd name="connsiteY69" fmla="*/ 2012180 h 2151629"/>
                <a:gd name="connsiteX70" fmla="*/ 133155 w 2338043"/>
                <a:gd name="connsiteY70" fmla="*/ 1999576 h 2151629"/>
                <a:gd name="connsiteX71" fmla="*/ 96347 w 2338043"/>
                <a:gd name="connsiteY71" fmla="*/ 1959764 h 2151629"/>
                <a:gd name="connsiteX72" fmla="*/ 63867 w 2338043"/>
                <a:gd name="connsiteY72" fmla="*/ 1434450 h 2151629"/>
                <a:gd name="connsiteX73" fmla="*/ 754560 w 2338043"/>
                <a:gd name="connsiteY73" fmla="*/ 238134 h 2151629"/>
                <a:gd name="connsiteX74" fmla="*/ 1133747 w 2338043"/>
                <a:gd name="connsiteY74" fmla="*/ 1186 h 21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338043" h="2151629">
                  <a:moveTo>
                    <a:pt x="1133747" y="1186"/>
                  </a:moveTo>
                  <a:cubicBezTo>
                    <a:pt x="1202354" y="-3662"/>
                    <a:pt x="1272560" y="6287"/>
                    <a:pt x="1339402" y="32364"/>
                  </a:cubicBezTo>
                  <a:lnTo>
                    <a:pt x="1379875" y="51819"/>
                  </a:lnTo>
                  <a:lnTo>
                    <a:pt x="1381152" y="52296"/>
                  </a:lnTo>
                  <a:lnTo>
                    <a:pt x="1382188" y="52931"/>
                  </a:lnTo>
                  <a:lnTo>
                    <a:pt x="1404937" y="63866"/>
                  </a:lnTo>
                  <a:lnTo>
                    <a:pt x="1433043" y="84104"/>
                  </a:lnTo>
                  <a:lnTo>
                    <a:pt x="1459604" y="100387"/>
                  </a:lnTo>
                  <a:lnTo>
                    <a:pt x="1473514" y="113247"/>
                  </a:lnTo>
                  <a:lnTo>
                    <a:pt x="1483198" y="120219"/>
                  </a:lnTo>
                  <a:lnTo>
                    <a:pt x="1495805" y="133855"/>
                  </a:lnTo>
                  <a:lnTo>
                    <a:pt x="1528315" y="163913"/>
                  </a:lnTo>
                  <a:lnTo>
                    <a:pt x="1544940" y="187001"/>
                  </a:lnTo>
                  <a:lnTo>
                    <a:pt x="1546724" y="188930"/>
                  </a:lnTo>
                  <a:lnTo>
                    <a:pt x="1548983" y="192615"/>
                  </a:lnTo>
                  <a:lnTo>
                    <a:pt x="1584669" y="242174"/>
                  </a:lnTo>
                  <a:lnTo>
                    <a:pt x="2275362" y="1438490"/>
                  </a:lnTo>
                  <a:lnTo>
                    <a:pt x="2290616" y="1472362"/>
                  </a:lnTo>
                  <a:lnTo>
                    <a:pt x="2300297" y="1490197"/>
                  </a:lnTo>
                  <a:lnTo>
                    <a:pt x="2303954" y="1501981"/>
                  </a:lnTo>
                  <a:lnTo>
                    <a:pt x="2314962" y="1526424"/>
                  </a:lnTo>
                  <a:lnTo>
                    <a:pt x="2324172" y="1567111"/>
                  </a:lnTo>
                  <a:lnTo>
                    <a:pt x="2328038" y="1579568"/>
                  </a:lnTo>
                  <a:lnTo>
                    <a:pt x="2328879" y="1587906"/>
                  </a:lnTo>
                  <a:lnTo>
                    <a:pt x="2335621" y="1617692"/>
                  </a:lnTo>
                  <a:lnTo>
                    <a:pt x="2336943" y="1667899"/>
                  </a:lnTo>
                  <a:lnTo>
                    <a:pt x="2337712" y="1675521"/>
                  </a:lnTo>
                  <a:lnTo>
                    <a:pt x="2337261" y="1679986"/>
                  </a:lnTo>
                  <a:lnTo>
                    <a:pt x="2338043" y="1709680"/>
                  </a:lnTo>
                  <a:lnTo>
                    <a:pt x="2328587" y="1766033"/>
                  </a:lnTo>
                  <a:lnTo>
                    <a:pt x="2328038" y="1771473"/>
                  </a:lnTo>
                  <a:lnTo>
                    <a:pt x="2327245" y="1774028"/>
                  </a:lnTo>
                  <a:lnTo>
                    <a:pt x="2322926" y="1799770"/>
                  </a:lnTo>
                  <a:lnTo>
                    <a:pt x="2301155" y="1858078"/>
                  </a:lnTo>
                  <a:lnTo>
                    <a:pt x="2300297" y="1860844"/>
                  </a:lnTo>
                  <a:lnTo>
                    <a:pt x="2299739" y="1861872"/>
                  </a:lnTo>
                  <a:lnTo>
                    <a:pt x="2290972" y="1885350"/>
                  </a:lnTo>
                  <a:cubicBezTo>
                    <a:pt x="2277592" y="1912835"/>
                    <a:pt x="2261523" y="1939131"/>
                    <a:pt x="2242881" y="1963803"/>
                  </a:cubicBezTo>
                  <a:lnTo>
                    <a:pt x="2199158" y="2011094"/>
                  </a:lnTo>
                  <a:lnTo>
                    <a:pt x="2198263" y="2012180"/>
                  </a:lnTo>
                  <a:lnTo>
                    <a:pt x="2197807" y="2012556"/>
                  </a:lnTo>
                  <a:lnTo>
                    <a:pt x="2179355" y="2032514"/>
                  </a:lnTo>
                  <a:lnTo>
                    <a:pt x="2134276" y="2064973"/>
                  </a:lnTo>
                  <a:lnTo>
                    <a:pt x="2127800" y="2070318"/>
                  </a:lnTo>
                  <a:lnTo>
                    <a:pt x="2123963" y="2072400"/>
                  </a:lnTo>
                  <a:lnTo>
                    <a:pt x="2101094" y="2088867"/>
                  </a:lnTo>
                  <a:lnTo>
                    <a:pt x="2057240" y="2108616"/>
                  </a:lnTo>
                  <a:lnTo>
                    <a:pt x="2046926" y="2114215"/>
                  </a:lnTo>
                  <a:lnTo>
                    <a:pt x="2040111" y="2116330"/>
                  </a:lnTo>
                  <a:lnTo>
                    <a:pt x="2013161" y="2128466"/>
                  </a:lnTo>
                  <a:lnTo>
                    <a:pt x="1968299" y="2138622"/>
                  </a:lnTo>
                  <a:lnTo>
                    <a:pt x="1957555" y="2141957"/>
                  </a:lnTo>
                  <a:lnTo>
                    <a:pt x="1950363" y="2142682"/>
                  </a:lnTo>
                  <a:lnTo>
                    <a:pt x="1921892" y="2149127"/>
                  </a:lnTo>
                  <a:lnTo>
                    <a:pt x="1873903" y="2150389"/>
                  </a:lnTo>
                  <a:lnTo>
                    <a:pt x="1861602" y="2151629"/>
                  </a:lnTo>
                  <a:lnTo>
                    <a:pt x="480215" y="2151629"/>
                  </a:lnTo>
                  <a:cubicBezTo>
                    <a:pt x="447347" y="2151629"/>
                    <a:pt x="415256" y="2148299"/>
                    <a:pt x="384262" y="2141956"/>
                  </a:cubicBezTo>
                  <a:lnTo>
                    <a:pt x="332433" y="2125868"/>
                  </a:lnTo>
                  <a:lnTo>
                    <a:pt x="326069" y="2124427"/>
                  </a:lnTo>
                  <a:lnTo>
                    <a:pt x="322245" y="2122705"/>
                  </a:lnTo>
                  <a:lnTo>
                    <a:pt x="294892" y="2114215"/>
                  </a:lnTo>
                  <a:lnTo>
                    <a:pt x="253495" y="2091745"/>
                  </a:lnTo>
                  <a:lnTo>
                    <a:pt x="238135" y="2084828"/>
                  </a:lnTo>
                  <a:lnTo>
                    <a:pt x="230124" y="2079060"/>
                  </a:lnTo>
                  <a:lnTo>
                    <a:pt x="214018" y="2070318"/>
                  </a:lnTo>
                  <a:lnTo>
                    <a:pt x="186825" y="2047881"/>
                  </a:lnTo>
                  <a:lnTo>
                    <a:pt x="159874" y="2028474"/>
                  </a:lnTo>
                  <a:lnTo>
                    <a:pt x="148841" y="2016542"/>
                  </a:lnTo>
                  <a:lnTo>
                    <a:pt x="143555" y="2012180"/>
                  </a:lnTo>
                  <a:lnTo>
                    <a:pt x="133155" y="1999576"/>
                  </a:lnTo>
                  <a:lnTo>
                    <a:pt x="96347" y="1959764"/>
                  </a:lnTo>
                  <a:cubicBezTo>
                    <a:pt x="-15503" y="1811728"/>
                    <a:pt x="-34739" y="1605240"/>
                    <a:pt x="63867" y="1434450"/>
                  </a:cubicBezTo>
                  <a:lnTo>
                    <a:pt x="754560" y="238134"/>
                  </a:lnTo>
                  <a:cubicBezTo>
                    <a:pt x="836731" y="95810"/>
                    <a:pt x="981289" y="11960"/>
                    <a:pt x="1133747" y="1186"/>
                  </a:cubicBez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51" name="Полилиния 50">
              <a:extLst>
                <a:ext uri="{FF2B5EF4-FFF2-40B4-BE49-F238E27FC236}">
                  <a16:creationId xmlns:a16="http://schemas.microsoft.com/office/drawing/2014/main" id="{437D6A1D-BC61-FF42-A4C3-29CB600AE8E6}"/>
                </a:ext>
              </a:extLst>
            </p:cNvPr>
            <p:cNvSpPr/>
            <p:nvPr/>
          </p:nvSpPr>
          <p:spPr>
            <a:xfrm rot="16200000">
              <a:off x="3536033" y="4010814"/>
              <a:ext cx="2525849" cy="2324462"/>
            </a:xfrm>
            <a:custGeom>
              <a:avLst/>
              <a:gdLst>
                <a:gd name="connsiteX0" fmla="*/ 1133747 w 2338043"/>
                <a:gd name="connsiteY0" fmla="*/ 1186 h 2151629"/>
                <a:gd name="connsiteX1" fmla="*/ 1339402 w 2338043"/>
                <a:gd name="connsiteY1" fmla="*/ 32364 h 2151629"/>
                <a:gd name="connsiteX2" fmla="*/ 1379875 w 2338043"/>
                <a:gd name="connsiteY2" fmla="*/ 51819 h 2151629"/>
                <a:gd name="connsiteX3" fmla="*/ 1381152 w 2338043"/>
                <a:gd name="connsiteY3" fmla="*/ 52296 h 2151629"/>
                <a:gd name="connsiteX4" fmla="*/ 1382188 w 2338043"/>
                <a:gd name="connsiteY4" fmla="*/ 52931 h 2151629"/>
                <a:gd name="connsiteX5" fmla="*/ 1404937 w 2338043"/>
                <a:gd name="connsiteY5" fmla="*/ 63866 h 2151629"/>
                <a:gd name="connsiteX6" fmla="*/ 1433043 w 2338043"/>
                <a:gd name="connsiteY6" fmla="*/ 84104 h 2151629"/>
                <a:gd name="connsiteX7" fmla="*/ 1459604 w 2338043"/>
                <a:gd name="connsiteY7" fmla="*/ 100387 h 2151629"/>
                <a:gd name="connsiteX8" fmla="*/ 1473514 w 2338043"/>
                <a:gd name="connsiteY8" fmla="*/ 113247 h 2151629"/>
                <a:gd name="connsiteX9" fmla="*/ 1483198 w 2338043"/>
                <a:gd name="connsiteY9" fmla="*/ 120219 h 2151629"/>
                <a:gd name="connsiteX10" fmla="*/ 1495805 w 2338043"/>
                <a:gd name="connsiteY10" fmla="*/ 133855 h 2151629"/>
                <a:gd name="connsiteX11" fmla="*/ 1528315 w 2338043"/>
                <a:gd name="connsiteY11" fmla="*/ 163913 h 2151629"/>
                <a:gd name="connsiteX12" fmla="*/ 1544940 w 2338043"/>
                <a:gd name="connsiteY12" fmla="*/ 187001 h 2151629"/>
                <a:gd name="connsiteX13" fmla="*/ 1546724 w 2338043"/>
                <a:gd name="connsiteY13" fmla="*/ 188930 h 2151629"/>
                <a:gd name="connsiteX14" fmla="*/ 1548983 w 2338043"/>
                <a:gd name="connsiteY14" fmla="*/ 192615 h 2151629"/>
                <a:gd name="connsiteX15" fmla="*/ 1584669 w 2338043"/>
                <a:gd name="connsiteY15" fmla="*/ 242174 h 2151629"/>
                <a:gd name="connsiteX16" fmla="*/ 2275362 w 2338043"/>
                <a:gd name="connsiteY16" fmla="*/ 1438490 h 2151629"/>
                <a:gd name="connsiteX17" fmla="*/ 2290616 w 2338043"/>
                <a:gd name="connsiteY17" fmla="*/ 1472362 h 2151629"/>
                <a:gd name="connsiteX18" fmla="*/ 2300297 w 2338043"/>
                <a:gd name="connsiteY18" fmla="*/ 1490197 h 2151629"/>
                <a:gd name="connsiteX19" fmla="*/ 2303954 w 2338043"/>
                <a:gd name="connsiteY19" fmla="*/ 1501981 h 2151629"/>
                <a:gd name="connsiteX20" fmla="*/ 2314962 w 2338043"/>
                <a:gd name="connsiteY20" fmla="*/ 1526424 h 2151629"/>
                <a:gd name="connsiteX21" fmla="*/ 2324172 w 2338043"/>
                <a:gd name="connsiteY21" fmla="*/ 1567111 h 2151629"/>
                <a:gd name="connsiteX22" fmla="*/ 2328038 w 2338043"/>
                <a:gd name="connsiteY22" fmla="*/ 1579568 h 2151629"/>
                <a:gd name="connsiteX23" fmla="*/ 2328879 w 2338043"/>
                <a:gd name="connsiteY23" fmla="*/ 1587906 h 2151629"/>
                <a:gd name="connsiteX24" fmla="*/ 2335621 w 2338043"/>
                <a:gd name="connsiteY24" fmla="*/ 1617692 h 2151629"/>
                <a:gd name="connsiteX25" fmla="*/ 2336943 w 2338043"/>
                <a:gd name="connsiteY25" fmla="*/ 1667899 h 2151629"/>
                <a:gd name="connsiteX26" fmla="*/ 2337712 w 2338043"/>
                <a:gd name="connsiteY26" fmla="*/ 1675521 h 2151629"/>
                <a:gd name="connsiteX27" fmla="*/ 2337261 w 2338043"/>
                <a:gd name="connsiteY27" fmla="*/ 1679986 h 2151629"/>
                <a:gd name="connsiteX28" fmla="*/ 2338043 w 2338043"/>
                <a:gd name="connsiteY28" fmla="*/ 1709680 h 2151629"/>
                <a:gd name="connsiteX29" fmla="*/ 2328587 w 2338043"/>
                <a:gd name="connsiteY29" fmla="*/ 1766033 h 2151629"/>
                <a:gd name="connsiteX30" fmla="*/ 2328038 w 2338043"/>
                <a:gd name="connsiteY30" fmla="*/ 1771473 h 2151629"/>
                <a:gd name="connsiteX31" fmla="*/ 2327245 w 2338043"/>
                <a:gd name="connsiteY31" fmla="*/ 1774028 h 2151629"/>
                <a:gd name="connsiteX32" fmla="*/ 2322926 w 2338043"/>
                <a:gd name="connsiteY32" fmla="*/ 1799770 h 2151629"/>
                <a:gd name="connsiteX33" fmla="*/ 2301155 w 2338043"/>
                <a:gd name="connsiteY33" fmla="*/ 1858078 h 2151629"/>
                <a:gd name="connsiteX34" fmla="*/ 2300297 w 2338043"/>
                <a:gd name="connsiteY34" fmla="*/ 1860844 h 2151629"/>
                <a:gd name="connsiteX35" fmla="*/ 2299739 w 2338043"/>
                <a:gd name="connsiteY35" fmla="*/ 1861872 h 2151629"/>
                <a:gd name="connsiteX36" fmla="*/ 2290972 w 2338043"/>
                <a:gd name="connsiteY36" fmla="*/ 1885350 h 2151629"/>
                <a:gd name="connsiteX37" fmla="*/ 2242881 w 2338043"/>
                <a:gd name="connsiteY37" fmla="*/ 1963803 h 2151629"/>
                <a:gd name="connsiteX38" fmla="*/ 2199158 w 2338043"/>
                <a:gd name="connsiteY38" fmla="*/ 2011094 h 2151629"/>
                <a:gd name="connsiteX39" fmla="*/ 2198263 w 2338043"/>
                <a:gd name="connsiteY39" fmla="*/ 2012180 h 2151629"/>
                <a:gd name="connsiteX40" fmla="*/ 2197807 w 2338043"/>
                <a:gd name="connsiteY40" fmla="*/ 2012556 h 2151629"/>
                <a:gd name="connsiteX41" fmla="*/ 2179355 w 2338043"/>
                <a:gd name="connsiteY41" fmla="*/ 2032514 h 2151629"/>
                <a:gd name="connsiteX42" fmla="*/ 2134276 w 2338043"/>
                <a:gd name="connsiteY42" fmla="*/ 2064973 h 2151629"/>
                <a:gd name="connsiteX43" fmla="*/ 2127800 w 2338043"/>
                <a:gd name="connsiteY43" fmla="*/ 2070318 h 2151629"/>
                <a:gd name="connsiteX44" fmla="*/ 2123963 w 2338043"/>
                <a:gd name="connsiteY44" fmla="*/ 2072400 h 2151629"/>
                <a:gd name="connsiteX45" fmla="*/ 2101094 w 2338043"/>
                <a:gd name="connsiteY45" fmla="*/ 2088867 h 2151629"/>
                <a:gd name="connsiteX46" fmla="*/ 2057240 w 2338043"/>
                <a:gd name="connsiteY46" fmla="*/ 2108616 h 2151629"/>
                <a:gd name="connsiteX47" fmla="*/ 2046926 w 2338043"/>
                <a:gd name="connsiteY47" fmla="*/ 2114215 h 2151629"/>
                <a:gd name="connsiteX48" fmla="*/ 2040111 w 2338043"/>
                <a:gd name="connsiteY48" fmla="*/ 2116330 h 2151629"/>
                <a:gd name="connsiteX49" fmla="*/ 2013161 w 2338043"/>
                <a:gd name="connsiteY49" fmla="*/ 2128466 h 2151629"/>
                <a:gd name="connsiteX50" fmla="*/ 1968299 w 2338043"/>
                <a:gd name="connsiteY50" fmla="*/ 2138622 h 2151629"/>
                <a:gd name="connsiteX51" fmla="*/ 1957555 w 2338043"/>
                <a:gd name="connsiteY51" fmla="*/ 2141957 h 2151629"/>
                <a:gd name="connsiteX52" fmla="*/ 1950363 w 2338043"/>
                <a:gd name="connsiteY52" fmla="*/ 2142682 h 2151629"/>
                <a:gd name="connsiteX53" fmla="*/ 1921892 w 2338043"/>
                <a:gd name="connsiteY53" fmla="*/ 2149127 h 2151629"/>
                <a:gd name="connsiteX54" fmla="*/ 1873903 w 2338043"/>
                <a:gd name="connsiteY54" fmla="*/ 2150389 h 2151629"/>
                <a:gd name="connsiteX55" fmla="*/ 1861602 w 2338043"/>
                <a:gd name="connsiteY55" fmla="*/ 2151629 h 2151629"/>
                <a:gd name="connsiteX56" fmla="*/ 480215 w 2338043"/>
                <a:gd name="connsiteY56" fmla="*/ 2151629 h 2151629"/>
                <a:gd name="connsiteX57" fmla="*/ 384262 w 2338043"/>
                <a:gd name="connsiteY57" fmla="*/ 2141956 h 2151629"/>
                <a:gd name="connsiteX58" fmla="*/ 332433 w 2338043"/>
                <a:gd name="connsiteY58" fmla="*/ 2125868 h 2151629"/>
                <a:gd name="connsiteX59" fmla="*/ 326069 w 2338043"/>
                <a:gd name="connsiteY59" fmla="*/ 2124427 h 2151629"/>
                <a:gd name="connsiteX60" fmla="*/ 322245 w 2338043"/>
                <a:gd name="connsiteY60" fmla="*/ 2122705 h 2151629"/>
                <a:gd name="connsiteX61" fmla="*/ 294892 w 2338043"/>
                <a:gd name="connsiteY61" fmla="*/ 2114215 h 2151629"/>
                <a:gd name="connsiteX62" fmla="*/ 253495 w 2338043"/>
                <a:gd name="connsiteY62" fmla="*/ 2091745 h 2151629"/>
                <a:gd name="connsiteX63" fmla="*/ 238135 w 2338043"/>
                <a:gd name="connsiteY63" fmla="*/ 2084828 h 2151629"/>
                <a:gd name="connsiteX64" fmla="*/ 230124 w 2338043"/>
                <a:gd name="connsiteY64" fmla="*/ 2079060 h 2151629"/>
                <a:gd name="connsiteX65" fmla="*/ 214018 w 2338043"/>
                <a:gd name="connsiteY65" fmla="*/ 2070318 h 2151629"/>
                <a:gd name="connsiteX66" fmla="*/ 186825 w 2338043"/>
                <a:gd name="connsiteY66" fmla="*/ 2047881 h 2151629"/>
                <a:gd name="connsiteX67" fmla="*/ 159874 w 2338043"/>
                <a:gd name="connsiteY67" fmla="*/ 2028474 h 2151629"/>
                <a:gd name="connsiteX68" fmla="*/ 148841 w 2338043"/>
                <a:gd name="connsiteY68" fmla="*/ 2016542 h 2151629"/>
                <a:gd name="connsiteX69" fmla="*/ 143555 w 2338043"/>
                <a:gd name="connsiteY69" fmla="*/ 2012180 h 2151629"/>
                <a:gd name="connsiteX70" fmla="*/ 133155 w 2338043"/>
                <a:gd name="connsiteY70" fmla="*/ 1999576 h 2151629"/>
                <a:gd name="connsiteX71" fmla="*/ 96347 w 2338043"/>
                <a:gd name="connsiteY71" fmla="*/ 1959764 h 2151629"/>
                <a:gd name="connsiteX72" fmla="*/ 63867 w 2338043"/>
                <a:gd name="connsiteY72" fmla="*/ 1434450 h 2151629"/>
                <a:gd name="connsiteX73" fmla="*/ 754560 w 2338043"/>
                <a:gd name="connsiteY73" fmla="*/ 238134 h 2151629"/>
                <a:gd name="connsiteX74" fmla="*/ 1133747 w 2338043"/>
                <a:gd name="connsiteY74" fmla="*/ 1186 h 21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338043" h="2151629">
                  <a:moveTo>
                    <a:pt x="1133747" y="1186"/>
                  </a:moveTo>
                  <a:cubicBezTo>
                    <a:pt x="1202354" y="-3662"/>
                    <a:pt x="1272560" y="6287"/>
                    <a:pt x="1339402" y="32364"/>
                  </a:cubicBezTo>
                  <a:lnTo>
                    <a:pt x="1379875" y="51819"/>
                  </a:lnTo>
                  <a:lnTo>
                    <a:pt x="1381152" y="52296"/>
                  </a:lnTo>
                  <a:lnTo>
                    <a:pt x="1382188" y="52931"/>
                  </a:lnTo>
                  <a:lnTo>
                    <a:pt x="1404937" y="63866"/>
                  </a:lnTo>
                  <a:lnTo>
                    <a:pt x="1433043" y="84104"/>
                  </a:lnTo>
                  <a:lnTo>
                    <a:pt x="1459604" y="100387"/>
                  </a:lnTo>
                  <a:lnTo>
                    <a:pt x="1473514" y="113247"/>
                  </a:lnTo>
                  <a:lnTo>
                    <a:pt x="1483198" y="120219"/>
                  </a:lnTo>
                  <a:lnTo>
                    <a:pt x="1495805" y="133855"/>
                  </a:lnTo>
                  <a:lnTo>
                    <a:pt x="1528315" y="163913"/>
                  </a:lnTo>
                  <a:lnTo>
                    <a:pt x="1544940" y="187001"/>
                  </a:lnTo>
                  <a:lnTo>
                    <a:pt x="1546724" y="188930"/>
                  </a:lnTo>
                  <a:lnTo>
                    <a:pt x="1548983" y="192615"/>
                  </a:lnTo>
                  <a:lnTo>
                    <a:pt x="1584669" y="242174"/>
                  </a:lnTo>
                  <a:lnTo>
                    <a:pt x="2275362" y="1438490"/>
                  </a:lnTo>
                  <a:lnTo>
                    <a:pt x="2290616" y="1472362"/>
                  </a:lnTo>
                  <a:lnTo>
                    <a:pt x="2300297" y="1490197"/>
                  </a:lnTo>
                  <a:lnTo>
                    <a:pt x="2303954" y="1501981"/>
                  </a:lnTo>
                  <a:lnTo>
                    <a:pt x="2314962" y="1526424"/>
                  </a:lnTo>
                  <a:lnTo>
                    <a:pt x="2324172" y="1567111"/>
                  </a:lnTo>
                  <a:lnTo>
                    <a:pt x="2328038" y="1579568"/>
                  </a:lnTo>
                  <a:lnTo>
                    <a:pt x="2328879" y="1587906"/>
                  </a:lnTo>
                  <a:lnTo>
                    <a:pt x="2335621" y="1617692"/>
                  </a:lnTo>
                  <a:lnTo>
                    <a:pt x="2336943" y="1667899"/>
                  </a:lnTo>
                  <a:lnTo>
                    <a:pt x="2337712" y="1675521"/>
                  </a:lnTo>
                  <a:lnTo>
                    <a:pt x="2337261" y="1679986"/>
                  </a:lnTo>
                  <a:lnTo>
                    <a:pt x="2338043" y="1709680"/>
                  </a:lnTo>
                  <a:lnTo>
                    <a:pt x="2328587" y="1766033"/>
                  </a:lnTo>
                  <a:lnTo>
                    <a:pt x="2328038" y="1771473"/>
                  </a:lnTo>
                  <a:lnTo>
                    <a:pt x="2327245" y="1774028"/>
                  </a:lnTo>
                  <a:lnTo>
                    <a:pt x="2322926" y="1799770"/>
                  </a:lnTo>
                  <a:lnTo>
                    <a:pt x="2301155" y="1858078"/>
                  </a:lnTo>
                  <a:lnTo>
                    <a:pt x="2300297" y="1860844"/>
                  </a:lnTo>
                  <a:lnTo>
                    <a:pt x="2299739" y="1861872"/>
                  </a:lnTo>
                  <a:lnTo>
                    <a:pt x="2290972" y="1885350"/>
                  </a:lnTo>
                  <a:cubicBezTo>
                    <a:pt x="2277592" y="1912835"/>
                    <a:pt x="2261523" y="1939131"/>
                    <a:pt x="2242881" y="1963803"/>
                  </a:cubicBezTo>
                  <a:lnTo>
                    <a:pt x="2199158" y="2011094"/>
                  </a:lnTo>
                  <a:lnTo>
                    <a:pt x="2198263" y="2012180"/>
                  </a:lnTo>
                  <a:lnTo>
                    <a:pt x="2197807" y="2012556"/>
                  </a:lnTo>
                  <a:lnTo>
                    <a:pt x="2179355" y="2032514"/>
                  </a:lnTo>
                  <a:lnTo>
                    <a:pt x="2134276" y="2064973"/>
                  </a:lnTo>
                  <a:lnTo>
                    <a:pt x="2127800" y="2070318"/>
                  </a:lnTo>
                  <a:lnTo>
                    <a:pt x="2123963" y="2072400"/>
                  </a:lnTo>
                  <a:lnTo>
                    <a:pt x="2101094" y="2088867"/>
                  </a:lnTo>
                  <a:lnTo>
                    <a:pt x="2057240" y="2108616"/>
                  </a:lnTo>
                  <a:lnTo>
                    <a:pt x="2046926" y="2114215"/>
                  </a:lnTo>
                  <a:lnTo>
                    <a:pt x="2040111" y="2116330"/>
                  </a:lnTo>
                  <a:lnTo>
                    <a:pt x="2013161" y="2128466"/>
                  </a:lnTo>
                  <a:lnTo>
                    <a:pt x="1968299" y="2138622"/>
                  </a:lnTo>
                  <a:lnTo>
                    <a:pt x="1957555" y="2141957"/>
                  </a:lnTo>
                  <a:lnTo>
                    <a:pt x="1950363" y="2142682"/>
                  </a:lnTo>
                  <a:lnTo>
                    <a:pt x="1921892" y="2149127"/>
                  </a:lnTo>
                  <a:lnTo>
                    <a:pt x="1873903" y="2150389"/>
                  </a:lnTo>
                  <a:lnTo>
                    <a:pt x="1861602" y="2151629"/>
                  </a:lnTo>
                  <a:lnTo>
                    <a:pt x="480215" y="2151629"/>
                  </a:lnTo>
                  <a:cubicBezTo>
                    <a:pt x="447347" y="2151629"/>
                    <a:pt x="415256" y="2148299"/>
                    <a:pt x="384262" y="2141956"/>
                  </a:cubicBezTo>
                  <a:lnTo>
                    <a:pt x="332433" y="2125868"/>
                  </a:lnTo>
                  <a:lnTo>
                    <a:pt x="326069" y="2124427"/>
                  </a:lnTo>
                  <a:lnTo>
                    <a:pt x="322245" y="2122705"/>
                  </a:lnTo>
                  <a:lnTo>
                    <a:pt x="294892" y="2114215"/>
                  </a:lnTo>
                  <a:lnTo>
                    <a:pt x="253495" y="2091745"/>
                  </a:lnTo>
                  <a:lnTo>
                    <a:pt x="238135" y="2084828"/>
                  </a:lnTo>
                  <a:lnTo>
                    <a:pt x="230124" y="2079060"/>
                  </a:lnTo>
                  <a:lnTo>
                    <a:pt x="214018" y="2070318"/>
                  </a:lnTo>
                  <a:lnTo>
                    <a:pt x="186825" y="2047881"/>
                  </a:lnTo>
                  <a:lnTo>
                    <a:pt x="159874" y="2028474"/>
                  </a:lnTo>
                  <a:lnTo>
                    <a:pt x="148841" y="2016542"/>
                  </a:lnTo>
                  <a:lnTo>
                    <a:pt x="143555" y="2012180"/>
                  </a:lnTo>
                  <a:lnTo>
                    <a:pt x="133155" y="1999576"/>
                  </a:lnTo>
                  <a:lnTo>
                    <a:pt x="96347" y="1959764"/>
                  </a:lnTo>
                  <a:cubicBezTo>
                    <a:pt x="-15503" y="1811728"/>
                    <a:pt x="-34739" y="1605240"/>
                    <a:pt x="63867" y="1434450"/>
                  </a:cubicBezTo>
                  <a:lnTo>
                    <a:pt x="754560" y="238134"/>
                  </a:lnTo>
                  <a:cubicBezTo>
                    <a:pt x="836731" y="95810"/>
                    <a:pt x="981289" y="11960"/>
                    <a:pt x="1133747" y="1186"/>
                  </a:cubicBez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grpSp>
      <p:pic>
        <p:nvPicPr>
          <p:cNvPr id="43" name="Рисунок 42">
            <a:extLst>
              <a:ext uri="{FF2B5EF4-FFF2-40B4-BE49-F238E27FC236}">
                <a16:creationId xmlns:a16="http://schemas.microsoft.com/office/drawing/2014/main" id="{47DD366B-428B-E147-A639-7A46C917BE36}"/>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a:fillRect/>
          </a:stretch>
        </p:blipFill>
        <p:spPr/>
      </p:pic>
      <p:sp>
        <p:nvSpPr>
          <p:cNvPr id="3" name="Номер слайда 2">
            <a:extLst>
              <a:ext uri="{FF2B5EF4-FFF2-40B4-BE49-F238E27FC236}">
                <a16:creationId xmlns:a16="http://schemas.microsoft.com/office/drawing/2014/main" id="{F5399793-B313-F443-9FEC-36D8B161DD37}"/>
              </a:ext>
            </a:extLst>
          </p:cNvPr>
          <p:cNvSpPr>
            <a:spLocks noGrp="1"/>
          </p:cNvSpPr>
          <p:nvPr>
            <p:ph type="sldNum" sz="quarter" idx="13"/>
          </p:nvPr>
        </p:nvSpPr>
        <p:spPr/>
        <p:txBody>
          <a:bodyPr/>
          <a:lstStyle/>
          <a:p>
            <a:fld id="{0D577C4B-7933-BA48-9DCD-A9BB91C6F6C8}" type="slidenum">
              <a:rPr lang="ru-RU" smtClean="0"/>
              <a:t>19</a:t>
            </a:fld>
            <a:endParaRPr lang="ru-RU"/>
          </a:p>
        </p:txBody>
      </p:sp>
      <p:sp>
        <p:nvSpPr>
          <p:cNvPr id="40" name="Текст 39">
            <a:extLst>
              <a:ext uri="{FF2B5EF4-FFF2-40B4-BE49-F238E27FC236}">
                <a16:creationId xmlns:a16="http://schemas.microsoft.com/office/drawing/2014/main" id="{568669AA-08C1-8D4D-9A7D-B96BB29B24C2}"/>
              </a:ext>
            </a:extLst>
          </p:cNvPr>
          <p:cNvSpPr>
            <a:spLocks noGrp="1"/>
          </p:cNvSpPr>
          <p:nvPr>
            <p:ph type="body" sz="quarter" idx="14"/>
          </p:nvPr>
        </p:nvSpPr>
        <p:spPr>
          <a:xfrm>
            <a:off x="1018080" y="3058975"/>
            <a:ext cx="4835982" cy="2489200"/>
          </a:xfrm>
        </p:spPr>
        <p:txBody>
          <a:bodyPr/>
          <a:lstStyle/>
          <a:p>
            <a:r>
              <a:rPr lang="en" dirty="0">
                <a:solidFill>
                  <a:schemeClr val="accent3"/>
                </a:solidFill>
              </a:rPr>
              <a:t>London is the capital of Great Britain, its political, economic and cultural cent</a:t>
            </a:r>
            <a:r>
              <a:rPr lang="en-US" dirty="0">
                <a:solidFill>
                  <a:schemeClr val="accent3"/>
                </a:solidFill>
              </a:rPr>
              <a:t>e</a:t>
            </a:r>
            <a:r>
              <a:rPr lang="en" dirty="0">
                <a:solidFill>
                  <a:schemeClr val="accent3"/>
                </a:solidFill>
              </a:rPr>
              <a:t>r. It's one of the largest cities in the world. Its population is more than million people</a:t>
            </a:r>
            <a:r>
              <a:rPr lang="ru-RU" dirty="0">
                <a:solidFill>
                  <a:schemeClr val="accent3"/>
                </a:solidFill>
              </a:rPr>
              <a:t>.</a:t>
            </a:r>
            <a:endParaRPr lang="en-US" dirty="0">
              <a:solidFill>
                <a:schemeClr val="accent3"/>
              </a:solidFill>
            </a:endParaRPr>
          </a:p>
          <a:p>
            <a:endParaRPr lang="en-US" dirty="0">
              <a:solidFill>
                <a:schemeClr val="accent3"/>
              </a:solidFill>
            </a:endParaRPr>
          </a:p>
          <a:p>
            <a:r>
              <a:rPr lang="en" dirty="0">
                <a:solidFill>
                  <a:schemeClr val="accent3"/>
                </a:solidFill>
              </a:rPr>
              <a:t>London is the capital of Great Britain, its political, economic and cultural cent</a:t>
            </a:r>
            <a:r>
              <a:rPr lang="en-US" dirty="0">
                <a:solidFill>
                  <a:schemeClr val="accent3"/>
                </a:solidFill>
              </a:rPr>
              <a:t>e</a:t>
            </a:r>
            <a:r>
              <a:rPr lang="en" dirty="0">
                <a:solidFill>
                  <a:schemeClr val="accent3"/>
                </a:solidFill>
              </a:rPr>
              <a:t>r. It's one of the largest cities in the world. </a:t>
            </a:r>
          </a:p>
          <a:p>
            <a:endParaRPr lang="ru-RU" dirty="0">
              <a:solidFill>
                <a:schemeClr val="accent3"/>
              </a:solidFill>
            </a:endParaRPr>
          </a:p>
        </p:txBody>
      </p:sp>
      <p:sp>
        <p:nvSpPr>
          <p:cNvPr id="39" name="Заголовок 38">
            <a:extLst>
              <a:ext uri="{FF2B5EF4-FFF2-40B4-BE49-F238E27FC236}">
                <a16:creationId xmlns:a16="http://schemas.microsoft.com/office/drawing/2014/main" id="{6094F563-4B43-604B-8236-8E8E4FE18A1F}"/>
              </a:ext>
            </a:extLst>
          </p:cNvPr>
          <p:cNvSpPr>
            <a:spLocks noGrp="1"/>
          </p:cNvSpPr>
          <p:nvPr>
            <p:ph type="title"/>
          </p:nvPr>
        </p:nvSpPr>
        <p:spPr/>
        <p:txBody>
          <a:bodyPr/>
          <a:lstStyle/>
          <a:p>
            <a:r>
              <a:rPr lang="en" dirty="0">
                <a:solidFill>
                  <a:schemeClr val="accent3"/>
                </a:solidFill>
              </a:rPr>
              <a:t>Round design</a:t>
            </a:r>
            <a:br>
              <a:rPr lang="en" dirty="0">
                <a:solidFill>
                  <a:schemeClr val="accent3"/>
                </a:solidFill>
              </a:rPr>
            </a:br>
            <a:r>
              <a:rPr lang="en" sz="2400" b="0" dirty="0">
                <a:solidFill>
                  <a:schemeClr val="accent3"/>
                </a:solidFill>
                <a:latin typeface="Neris Light" pitchFamily="2" charset="0"/>
              </a:rPr>
              <a:t>Template</a:t>
            </a:r>
            <a:endParaRPr lang="ru-RU" b="0" dirty="0">
              <a:solidFill>
                <a:schemeClr val="accent3"/>
              </a:solidFill>
              <a:latin typeface="Neris Light" pitchFamily="2" charset="0"/>
            </a:endParaRPr>
          </a:p>
        </p:txBody>
      </p:sp>
    </p:spTree>
    <p:extLst>
      <p:ext uri="{BB962C8B-B14F-4D97-AF65-F5344CB8AC3E}">
        <p14:creationId xmlns:p14="http://schemas.microsoft.com/office/powerpoint/2010/main" val="37269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9" name="Рисунок 8"/>
          <p:cNvPicPr>
            <a:picLocks noChangeAspect="1"/>
          </p:cNvPicPr>
          <p:nvPr/>
        </p:nvPicPr>
        <p:blipFill rotWithShape="1">
          <a:blip r:embed="rId2"/>
          <a:srcRect t="5256" b="15831"/>
          <a:stretch/>
        </p:blipFill>
        <p:spPr>
          <a:xfrm>
            <a:off x="7699287" y="1448138"/>
            <a:ext cx="3051840" cy="5432953"/>
          </a:xfrm>
          <a:prstGeom prst="rect">
            <a:avLst/>
          </a:prstGeom>
        </p:spPr>
      </p:pic>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6034" y="974360"/>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8" name="TextBox 7">
            <a:extLst>
              <a:ext uri="{FF2B5EF4-FFF2-40B4-BE49-F238E27FC236}">
                <a16:creationId xmlns:a16="http://schemas.microsoft.com/office/drawing/2014/main" id="{81AA656B-619D-124D-A483-0313966C57CA}"/>
              </a:ext>
            </a:extLst>
          </p:cNvPr>
          <p:cNvSpPr txBox="1"/>
          <p:nvPr/>
        </p:nvSpPr>
        <p:spPr>
          <a:xfrm>
            <a:off x="920030" y="2310155"/>
            <a:ext cx="5249862" cy="1569660"/>
          </a:xfrm>
          <a:prstGeom prst="rect">
            <a:avLst/>
          </a:prstGeom>
          <a:noFill/>
        </p:spPr>
        <p:txBody>
          <a:bodyPr wrap="square" rtlCol="0">
            <a:spAutoFit/>
          </a:bodyPr>
          <a:lstStyle/>
          <a:p>
            <a:r>
              <a:rPr lang="en-US" sz="2400" dirty="0" err="1" smtClean="0">
                <a:solidFill>
                  <a:schemeClr val="accent3"/>
                </a:solidFill>
                <a:latin typeface="Neris Thin" pitchFamily="2" charset="0"/>
                <a:ea typeface="Roboto Thin" panose="02000000000000000000" pitchFamily="2" charset="0"/>
                <a:cs typeface="Roboto Thin" panose="02000000000000000000" pitchFamily="2" charset="0"/>
              </a:rPr>
              <a:t>Xploit</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 </a:t>
            </a:r>
            <a:r>
              <a:rPr lang="ru-RU" sz="2400" dirty="0">
                <a:solidFill>
                  <a:schemeClr val="accent3"/>
                </a:solidFill>
                <a:latin typeface="Neris Thin" pitchFamily="2" charset="0"/>
                <a:ea typeface="Roboto Thin" panose="02000000000000000000" pitchFamily="2" charset="0"/>
                <a:cs typeface="Roboto Thin" panose="02000000000000000000" pitchFamily="2" charset="0"/>
              </a:rPr>
              <a:t>— </a:t>
            </a:r>
            <a:r>
              <a:rPr lang="ru-RU" sz="2400" dirty="0" err="1" smtClean="0">
                <a:solidFill>
                  <a:schemeClr val="accent3"/>
                </a:solidFill>
                <a:latin typeface="Neris Thin" pitchFamily="2" charset="0"/>
                <a:ea typeface="Roboto Thin" panose="02000000000000000000" pitchFamily="2" charset="0"/>
                <a:cs typeface="Roboto Thin" panose="02000000000000000000" pitchFamily="2" charset="0"/>
              </a:rPr>
              <a:t>стриминговое</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 приложение, позволяющее прослушивать </a:t>
            </a:r>
            <a:r>
              <a:rPr lang="ru-RU" sz="2400" dirty="0">
                <a:solidFill>
                  <a:schemeClr val="accent3"/>
                </a:solidFill>
                <a:latin typeface="Neris Thin" pitchFamily="2" charset="0"/>
                <a:ea typeface="Roboto Thin" panose="02000000000000000000" pitchFamily="2" charset="0"/>
                <a:cs typeface="Roboto Thin" panose="02000000000000000000" pitchFamily="2" charset="0"/>
              </a:rPr>
              <a:t>музыкальные </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композиции, </a:t>
            </a:r>
            <a:r>
              <a:rPr lang="ru-RU" sz="2400" dirty="0">
                <a:solidFill>
                  <a:schemeClr val="accent3"/>
                </a:solidFill>
                <a:latin typeface="Neris Thin" pitchFamily="2" charset="0"/>
                <a:ea typeface="Roboto Thin" panose="02000000000000000000" pitchFamily="2" charset="0"/>
                <a:cs typeface="Roboto Thin" panose="02000000000000000000" pitchFamily="2" charset="0"/>
              </a:rPr>
              <a:t>не скачивая их на устройство</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a:t>
            </a:r>
            <a:endParaRPr lang="ru-RU" sz="2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4" name="Заголовок 3">
            <a:extLst>
              <a:ext uri="{FF2B5EF4-FFF2-40B4-BE49-F238E27FC236}">
                <a16:creationId xmlns:a16="http://schemas.microsoft.com/office/drawing/2014/main" id="{5A2351F7-1D3A-5144-80D1-5B19F328B304}"/>
              </a:ext>
            </a:extLst>
          </p:cNvPr>
          <p:cNvSpPr txBox="1">
            <a:spLocks/>
          </p:cNvSpPr>
          <p:nvPr/>
        </p:nvSpPr>
        <p:spPr>
          <a:xfrm>
            <a:off x="901701" y="984592"/>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Что такое </a:t>
            </a:r>
            <a:r>
              <a:rPr lang="en-US" sz="3600" b="1" dirty="0" err="1" smtClean="0">
                <a:solidFill>
                  <a:schemeClr val="accent3"/>
                </a:solidFill>
                <a:latin typeface="Neris Black" pitchFamily="2" charset="0"/>
              </a:rPr>
              <a:t>Xploit</a:t>
            </a:r>
            <a:r>
              <a:rPr lang="en-US" sz="3600" b="1" dirty="0" smtClean="0">
                <a:solidFill>
                  <a:schemeClr val="accent3"/>
                </a:solidFill>
                <a:latin typeface="Neris Black" pitchFamily="2" charset="0"/>
              </a:rPr>
              <a:t>?</a:t>
            </a:r>
            <a:r>
              <a:rPr lang="en" sz="3600" dirty="0">
                <a:solidFill>
                  <a:schemeClr val="accent3"/>
                </a:solidFill>
              </a:rPr>
              <a:t/>
            </a:r>
            <a:br>
              <a:rPr lang="en" sz="3600" dirty="0">
                <a:solidFill>
                  <a:schemeClr val="accent3"/>
                </a:solidFill>
              </a:rPr>
            </a:br>
            <a:endParaRPr lang="ru-RU" sz="3600" dirty="0">
              <a:solidFill>
                <a:schemeClr val="accent3"/>
              </a:solidFill>
              <a:latin typeface="Neris Light" pitchFamily="2" charset="0"/>
            </a:endParaRPr>
          </a:p>
        </p:txBody>
      </p:sp>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2</a:t>
            </a:fld>
            <a:endParaRPr lang="ru-RU" dirty="0">
              <a:solidFill>
                <a:schemeClr val="bg1"/>
              </a:solidFill>
            </a:endParaRPr>
          </a:p>
        </p:txBody>
      </p:sp>
    </p:spTree>
    <p:extLst>
      <p:ext uri="{BB962C8B-B14F-4D97-AF65-F5344CB8AC3E}">
        <p14:creationId xmlns:p14="http://schemas.microsoft.com/office/powerpoint/2010/main" val="20417234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олилиния 12">
            <a:extLst>
              <a:ext uri="{FF2B5EF4-FFF2-40B4-BE49-F238E27FC236}">
                <a16:creationId xmlns:a16="http://schemas.microsoft.com/office/drawing/2014/main" id="{DD4EC6F6-1BB8-3D42-825D-1964EB378092}"/>
              </a:ext>
            </a:extLst>
          </p:cNvPr>
          <p:cNvSpPr/>
          <p:nvPr/>
        </p:nvSpPr>
        <p:spPr>
          <a:xfrm rot="5895025">
            <a:off x="1055423" y="-1571756"/>
            <a:ext cx="2885169" cy="5246016"/>
          </a:xfrm>
          <a:custGeom>
            <a:avLst/>
            <a:gdLst>
              <a:gd name="connsiteX0" fmla="*/ 760675 w 2885169"/>
              <a:gd name="connsiteY0" fmla="*/ 5246016 h 5246016"/>
              <a:gd name="connsiteX1" fmla="*/ 0 w 2885169"/>
              <a:gd name="connsiteY1" fmla="*/ 0 h 5246016"/>
              <a:gd name="connsiteX2" fmla="*/ 2247114 w 2885169"/>
              <a:gd name="connsiteY2" fmla="*/ 0 h 5246016"/>
              <a:gd name="connsiteX3" fmla="*/ 2885169 w 2885169"/>
              <a:gd name="connsiteY3" fmla="*/ 638055 h 5246016"/>
              <a:gd name="connsiteX4" fmla="*/ 2885169 w 2885169"/>
              <a:gd name="connsiteY4" fmla="*/ 4769165 h 5246016"/>
              <a:gd name="connsiteX5" fmla="*/ 2872206 w 2885169"/>
              <a:gd name="connsiteY5" fmla="*/ 4897755 h 5246016"/>
              <a:gd name="connsiteX6" fmla="*/ 2858525 w 2885169"/>
              <a:gd name="connsiteY6" fmla="*/ 4941827 h 524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69" h="5246016">
                <a:moveTo>
                  <a:pt x="760675" y="5246016"/>
                </a:moveTo>
                <a:lnTo>
                  <a:pt x="0" y="0"/>
                </a:lnTo>
                <a:lnTo>
                  <a:pt x="2247114" y="0"/>
                </a:lnTo>
                <a:cubicBezTo>
                  <a:pt x="2599502" y="0"/>
                  <a:pt x="2885169" y="285667"/>
                  <a:pt x="2885169" y="638055"/>
                </a:cubicBezTo>
                <a:lnTo>
                  <a:pt x="2885169" y="4769165"/>
                </a:lnTo>
                <a:cubicBezTo>
                  <a:pt x="2885169" y="4813213"/>
                  <a:pt x="2880706" y="4856219"/>
                  <a:pt x="2872206" y="4897755"/>
                </a:cubicBezTo>
                <a:lnTo>
                  <a:pt x="2858525" y="4941827"/>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20" name="Рисунок 19">
            <a:extLst>
              <a:ext uri="{FF2B5EF4-FFF2-40B4-BE49-F238E27FC236}">
                <a16:creationId xmlns:a16="http://schemas.microsoft.com/office/drawing/2014/main" id="{4F72CA97-2BCB-9945-A113-284F7CB929F1}"/>
              </a:ext>
            </a:extLst>
          </p:cNvPr>
          <p:cNvPicPr>
            <a:picLocks noGrp="1" noChangeAspect="1"/>
          </p:cNvPicPr>
          <p:nvPr>
            <p:ph type="pic" sz="quarter" idx="18"/>
          </p:nvPr>
        </p:nvPicPr>
        <p:blipFill rotWithShape="1">
          <a:blip r:embed="rId2" cstate="print">
            <a:extLst>
              <a:ext uri="{28A0092B-C50C-407E-A947-70E740481C1C}">
                <a14:useLocalDpi xmlns:a14="http://schemas.microsoft.com/office/drawing/2010/main"/>
              </a:ext>
            </a:extLst>
          </a:blip>
          <a:srcRect/>
          <a:stretch/>
        </p:blipFill>
        <p:spPr/>
      </p:pic>
      <p:pic>
        <p:nvPicPr>
          <p:cNvPr id="14" name="Рисунок 13">
            <a:extLst>
              <a:ext uri="{FF2B5EF4-FFF2-40B4-BE49-F238E27FC236}">
                <a16:creationId xmlns:a16="http://schemas.microsoft.com/office/drawing/2014/main" id="{92BD3D41-8D97-4343-B058-C6261A5B0314}"/>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a:stretch/>
        </p:blipFill>
        <p:spPr>
          <a:xfrm>
            <a:off x="5915911" y="3254639"/>
            <a:ext cx="2926595" cy="2693256"/>
          </a:xfrm>
        </p:spPr>
      </p:pic>
      <p:pic>
        <p:nvPicPr>
          <p:cNvPr id="18" name="Рисунок 17">
            <a:extLst>
              <a:ext uri="{FF2B5EF4-FFF2-40B4-BE49-F238E27FC236}">
                <a16:creationId xmlns:a16="http://schemas.microsoft.com/office/drawing/2014/main" id="{F570A9E7-E282-E843-845B-4BA8CE0F18EB}"/>
              </a:ext>
            </a:extLst>
          </p:cNvPr>
          <p:cNvPicPr>
            <a:picLocks noGrp="1" noChangeAspect="1"/>
          </p:cNvPicPr>
          <p:nvPr>
            <p:ph type="pic" sz="quarter" idx="16"/>
          </p:nvPr>
        </p:nvPicPr>
        <p:blipFill rotWithShape="1">
          <a:blip r:embed="rId4" cstate="print">
            <a:extLst>
              <a:ext uri="{28A0092B-C50C-407E-A947-70E740481C1C}">
                <a14:useLocalDpi xmlns:a14="http://schemas.microsoft.com/office/drawing/2010/main"/>
              </a:ext>
            </a:extLst>
          </a:blip>
          <a:srcRect/>
          <a:stretch/>
        </p:blipFill>
        <p:spPr>
          <a:xfrm>
            <a:off x="3292735" y="3254640"/>
            <a:ext cx="2926598" cy="2693257"/>
          </a:xfrm>
        </p:spPr>
      </p:pic>
      <p:pic>
        <p:nvPicPr>
          <p:cNvPr id="10" name="Рисунок 9">
            <a:extLst>
              <a:ext uri="{FF2B5EF4-FFF2-40B4-BE49-F238E27FC236}">
                <a16:creationId xmlns:a16="http://schemas.microsoft.com/office/drawing/2014/main" id="{9907CD00-377B-604B-A4F3-18751AF85CFA}"/>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a:ext>
            </a:extLst>
          </a:blip>
          <a:srcRect/>
          <a:stretch/>
        </p:blipFill>
        <p:spPr>
          <a:xfrm>
            <a:off x="669561" y="3254640"/>
            <a:ext cx="2926596" cy="2693256"/>
          </a:xfrm>
          <a:effectLst>
            <a:outerShdw dist="50800" dir="600000" sx="101000" sy="101000" algn="t" rotWithShape="0">
              <a:schemeClr val="accent2"/>
            </a:outerShdw>
          </a:effectLst>
        </p:spPr>
      </p:pic>
      <p:sp>
        <p:nvSpPr>
          <p:cNvPr id="6" name="Текст 5">
            <a:extLst>
              <a:ext uri="{FF2B5EF4-FFF2-40B4-BE49-F238E27FC236}">
                <a16:creationId xmlns:a16="http://schemas.microsoft.com/office/drawing/2014/main" id="{825D6090-8B8E-E44B-BE36-165E24196673}"/>
              </a:ext>
            </a:extLst>
          </p:cNvPr>
          <p:cNvSpPr>
            <a:spLocks noGrp="1"/>
          </p:cNvSpPr>
          <p:nvPr>
            <p:ph type="body" sz="quarter" idx="14"/>
          </p:nvPr>
        </p:nvSpPr>
        <p:spPr>
          <a:xfrm>
            <a:off x="6177850" y="1102212"/>
            <a:ext cx="5115338" cy="1325563"/>
          </a:xfrm>
        </p:spPr>
        <p:txBody>
          <a:bodyPr>
            <a:normAutofit/>
          </a:body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 It's one of the largest cities in the world. Its population is more than million people</a:t>
            </a:r>
            <a:r>
              <a:rPr lang="ru-RU" sz="1600" dirty="0">
                <a:solidFill>
                  <a:schemeClr val="accent3"/>
                </a:solidFill>
              </a:rPr>
              <a:t>.</a:t>
            </a:r>
          </a:p>
        </p:txBody>
      </p:sp>
      <p:sp>
        <p:nvSpPr>
          <p:cNvPr id="7" name="Заголовок 6">
            <a:extLst>
              <a:ext uri="{FF2B5EF4-FFF2-40B4-BE49-F238E27FC236}">
                <a16:creationId xmlns:a16="http://schemas.microsoft.com/office/drawing/2014/main" id="{7582B3EC-C207-834F-88A4-414F92CC2C30}"/>
              </a:ext>
            </a:extLst>
          </p:cNvPr>
          <p:cNvSpPr>
            <a:spLocks noGrp="1"/>
          </p:cNvSpPr>
          <p:nvPr>
            <p:ph type="title"/>
          </p:nvPr>
        </p:nvSpPr>
        <p:spPr>
          <a:xfrm>
            <a:off x="898812" y="891691"/>
            <a:ext cx="4835982" cy="1325563"/>
          </a:xfrm>
        </p:spPr>
        <p:txBody>
          <a:bodyPr/>
          <a:lstStyle/>
          <a:p>
            <a:r>
              <a:rPr lang="en" dirty="0">
                <a:solidFill>
                  <a:schemeClr val="bg1"/>
                </a:solidFill>
              </a:rPr>
              <a:t>Round design</a:t>
            </a:r>
            <a:br>
              <a:rPr lang="en" dirty="0">
                <a:solidFill>
                  <a:schemeClr val="bg1"/>
                </a:solidFill>
              </a:rPr>
            </a:br>
            <a:r>
              <a:rPr lang="en" sz="2400" b="0" dirty="0">
                <a:solidFill>
                  <a:schemeClr val="bg1"/>
                </a:solidFill>
                <a:latin typeface="Neris Light" pitchFamily="2" charset="0"/>
              </a:rPr>
              <a:t>Template</a:t>
            </a:r>
            <a:endParaRPr lang="ru-RU" b="0" dirty="0">
              <a:solidFill>
                <a:schemeClr val="bg1"/>
              </a:solidFill>
              <a:latin typeface="Neris Light" pitchFamily="2" charset="0"/>
            </a:endParaRPr>
          </a:p>
        </p:txBody>
      </p:sp>
      <p:sp>
        <p:nvSpPr>
          <p:cNvPr id="8" name="Номер слайда 7">
            <a:extLst>
              <a:ext uri="{FF2B5EF4-FFF2-40B4-BE49-F238E27FC236}">
                <a16:creationId xmlns:a16="http://schemas.microsoft.com/office/drawing/2014/main" id="{AAD32916-5C1A-754B-98C0-36AE667CBCC3}"/>
              </a:ext>
            </a:extLst>
          </p:cNvPr>
          <p:cNvSpPr>
            <a:spLocks noGrp="1"/>
          </p:cNvSpPr>
          <p:nvPr>
            <p:ph type="sldNum" sz="quarter" idx="13"/>
          </p:nvPr>
        </p:nvSpPr>
        <p:spPr>
          <a:xfrm>
            <a:off x="11293187" y="6356350"/>
            <a:ext cx="615247" cy="365125"/>
          </a:xfrm>
        </p:spPr>
        <p:txBody>
          <a:bodyPr/>
          <a:lstStyle/>
          <a:p>
            <a:fld id="{0D577C4B-7933-BA48-9DCD-A9BB91C6F6C8}" type="slidenum">
              <a:rPr lang="ru-RU" smtClean="0"/>
              <a:t>20</a:t>
            </a:fld>
            <a:endParaRPr lang="ru-RU"/>
          </a:p>
        </p:txBody>
      </p:sp>
    </p:spTree>
    <p:extLst>
      <p:ext uri="{BB962C8B-B14F-4D97-AF65-F5344CB8AC3E}">
        <p14:creationId xmlns:p14="http://schemas.microsoft.com/office/powerpoint/2010/main" val="2846832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олилиния 10">
            <a:extLst>
              <a:ext uri="{FF2B5EF4-FFF2-40B4-BE49-F238E27FC236}">
                <a16:creationId xmlns:a16="http://schemas.microsoft.com/office/drawing/2014/main" id="{4EB11582-DBA2-AD4D-BE72-B65204B3ABB9}"/>
              </a:ext>
            </a:extLst>
          </p:cNvPr>
          <p:cNvSpPr/>
          <p:nvPr/>
        </p:nvSpPr>
        <p:spPr>
          <a:xfrm rot="3880174">
            <a:off x="-187333" y="-1157498"/>
            <a:ext cx="3599544" cy="4772753"/>
          </a:xfrm>
          <a:custGeom>
            <a:avLst/>
            <a:gdLst>
              <a:gd name="connsiteX0" fmla="*/ 0 w 3599544"/>
              <a:gd name="connsiteY0" fmla="*/ 3318416 h 4772753"/>
              <a:gd name="connsiteX1" fmla="*/ 1570765 w 3599544"/>
              <a:gd name="connsiteY1" fmla="*/ 0 h 4772753"/>
              <a:gd name="connsiteX2" fmla="*/ 1662613 w 3599544"/>
              <a:gd name="connsiteY2" fmla="*/ 21049 h 4772753"/>
              <a:gd name="connsiteX3" fmla="*/ 1878581 w 3599544"/>
              <a:gd name="connsiteY3" fmla="*/ 110416 h 4772753"/>
              <a:gd name="connsiteX4" fmla="*/ 1961604 w 3599544"/>
              <a:gd name="connsiteY4" fmla="*/ 164851 h 4772753"/>
              <a:gd name="connsiteX5" fmla="*/ 1964264 w 3599544"/>
              <a:gd name="connsiteY5" fmla="*/ 166269 h 4772753"/>
              <a:gd name="connsiteX6" fmla="*/ 1966349 w 3599544"/>
              <a:gd name="connsiteY6" fmla="*/ 167963 h 4772753"/>
              <a:gd name="connsiteX7" fmla="*/ 2013015 w 3599544"/>
              <a:gd name="connsiteY7" fmla="*/ 198560 h 4772753"/>
              <a:gd name="connsiteX8" fmla="*/ 2068709 w 3599544"/>
              <a:gd name="connsiteY8" fmla="*/ 251106 h 4772753"/>
              <a:gd name="connsiteX9" fmla="*/ 2122169 w 3599544"/>
              <a:gd name="connsiteY9" fmla="*/ 294534 h 4772753"/>
              <a:gd name="connsiteX10" fmla="*/ 2148902 w 3599544"/>
              <a:gd name="connsiteY10" fmla="*/ 326773 h 4772753"/>
              <a:gd name="connsiteX11" fmla="*/ 2168092 w 3599544"/>
              <a:gd name="connsiteY11" fmla="*/ 344876 h 4772753"/>
              <a:gd name="connsiteX12" fmla="*/ 2191745 w 3599544"/>
              <a:gd name="connsiteY12" fmla="*/ 378435 h 4772753"/>
              <a:gd name="connsiteX13" fmla="*/ 2254226 w 3599544"/>
              <a:gd name="connsiteY13" fmla="*/ 453786 h 4772753"/>
              <a:gd name="connsiteX14" fmla="*/ 2283928 w 3599544"/>
              <a:gd name="connsiteY14" fmla="*/ 509231 h 4772753"/>
              <a:gd name="connsiteX15" fmla="*/ 2287274 w 3599544"/>
              <a:gd name="connsiteY15" fmla="*/ 513978 h 4772753"/>
              <a:gd name="connsiteX16" fmla="*/ 2291150 w 3599544"/>
              <a:gd name="connsiteY16" fmla="*/ 522713 h 4772753"/>
              <a:gd name="connsiteX17" fmla="*/ 2354906 w 3599544"/>
              <a:gd name="connsiteY17" fmla="*/ 641725 h 4772753"/>
              <a:gd name="connsiteX18" fmla="*/ 3519739 w 3599544"/>
              <a:gd name="connsiteY18" fmla="*/ 3464832 h 4772753"/>
              <a:gd name="connsiteX19" fmla="*/ 3543292 w 3599544"/>
              <a:gd name="connsiteY19" fmla="*/ 3543509 h 4772753"/>
              <a:gd name="connsiteX20" fmla="*/ 3559307 w 3599544"/>
              <a:gd name="connsiteY20" fmla="*/ 3585418 h 4772753"/>
              <a:gd name="connsiteX21" fmla="*/ 3563885 w 3599544"/>
              <a:gd name="connsiteY21" fmla="*/ 3612309 h 4772753"/>
              <a:gd name="connsiteX22" fmla="*/ 3580881 w 3599544"/>
              <a:gd name="connsiteY22" fmla="*/ 3669085 h 4772753"/>
              <a:gd name="connsiteX23" fmla="*/ 3589203 w 3599544"/>
              <a:gd name="connsiteY23" fmla="*/ 3760935 h 4772753"/>
              <a:gd name="connsiteX24" fmla="*/ 3594043 w 3599544"/>
              <a:gd name="connsiteY24" fmla="*/ 3789362 h 4772753"/>
              <a:gd name="connsiteX25" fmla="*/ 3593455 w 3599544"/>
              <a:gd name="connsiteY25" fmla="*/ 3807880 h 4772753"/>
              <a:gd name="connsiteX26" fmla="*/ 3599544 w 3599544"/>
              <a:gd name="connsiteY26" fmla="*/ 3875121 h 4772753"/>
              <a:gd name="connsiteX27" fmla="*/ 3587802 w 3599544"/>
              <a:gd name="connsiteY27" fmla="*/ 3985535 h 4772753"/>
              <a:gd name="connsiteX28" fmla="*/ 3587266 w 3599544"/>
              <a:gd name="connsiteY28" fmla="*/ 4002463 h 4772753"/>
              <a:gd name="connsiteX29" fmla="*/ 3584975 w 3599544"/>
              <a:gd name="connsiteY29" fmla="*/ 4012117 h 4772753"/>
              <a:gd name="connsiteX30" fmla="*/ 3578030 w 3599544"/>
              <a:gd name="connsiteY30" fmla="*/ 4077419 h 4772753"/>
              <a:gd name="connsiteX31" fmla="*/ 3540877 w 3599544"/>
              <a:gd name="connsiteY31" fmla="*/ 4198159 h 4772753"/>
              <a:gd name="connsiteX32" fmla="*/ 3538087 w 3599544"/>
              <a:gd name="connsiteY32" fmla="*/ 4209921 h 4772753"/>
              <a:gd name="connsiteX33" fmla="*/ 3535605 w 3599544"/>
              <a:gd name="connsiteY33" fmla="*/ 4215289 h 4772753"/>
              <a:gd name="connsiteX34" fmla="*/ 3518634 w 3599544"/>
              <a:gd name="connsiteY34" fmla="*/ 4270442 h 4772753"/>
              <a:gd name="connsiteX35" fmla="*/ 3453922 w 3599544"/>
              <a:gd name="connsiteY35" fmla="*/ 4391876 h 4772753"/>
              <a:gd name="connsiteX36" fmla="*/ 3451235 w 3599544"/>
              <a:gd name="connsiteY36" fmla="*/ 4397688 h 4772753"/>
              <a:gd name="connsiteX37" fmla="*/ 3449713 w 3599544"/>
              <a:gd name="connsiteY37" fmla="*/ 4399778 h 4772753"/>
              <a:gd name="connsiteX38" fmla="*/ 3423654 w 3599544"/>
              <a:gd name="connsiteY38" fmla="*/ 4448673 h 4772753"/>
              <a:gd name="connsiteX39" fmla="*/ 3295388 w 3599544"/>
              <a:gd name="connsiteY39" fmla="*/ 4606580 h 4772753"/>
              <a:gd name="connsiteX40" fmla="*/ 3185781 w 3599544"/>
              <a:gd name="connsiteY40" fmla="*/ 4697469 h 4772753"/>
              <a:gd name="connsiteX41" fmla="*/ 3183503 w 3599544"/>
              <a:gd name="connsiteY41" fmla="*/ 4699589 h 4772753"/>
              <a:gd name="connsiteX42" fmla="*/ 3182393 w 3599544"/>
              <a:gd name="connsiteY42" fmla="*/ 4700279 h 4772753"/>
              <a:gd name="connsiteX43" fmla="*/ 3136137 w 3599544"/>
              <a:gd name="connsiteY43" fmla="*/ 4738637 h 4772753"/>
              <a:gd name="connsiteX44" fmla="*/ 3072450 w 3599544"/>
              <a:gd name="connsiteY44" fmla="*/ 4772753 h 477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99544" h="4772753">
                <a:moveTo>
                  <a:pt x="0" y="3318416"/>
                </a:moveTo>
                <a:lnTo>
                  <a:pt x="1570765" y="0"/>
                </a:lnTo>
                <a:lnTo>
                  <a:pt x="1662613" y="21049"/>
                </a:lnTo>
                <a:cubicBezTo>
                  <a:pt x="1736682" y="42369"/>
                  <a:pt x="1809141" y="72097"/>
                  <a:pt x="1878581" y="110416"/>
                </a:cubicBezTo>
                <a:lnTo>
                  <a:pt x="1961604" y="164851"/>
                </a:lnTo>
                <a:lnTo>
                  <a:pt x="1964264" y="166269"/>
                </a:lnTo>
                <a:lnTo>
                  <a:pt x="1966349" y="167963"/>
                </a:lnTo>
                <a:lnTo>
                  <a:pt x="2013015" y="198560"/>
                </a:lnTo>
                <a:lnTo>
                  <a:pt x="2068709" y="251106"/>
                </a:lnTo>
                <a:lnTo>
                  <a:pt x="2122169" y="294534"/>
                </a:lnTo>
                <a:lnTo>
                  <a:pt x="2148902" y="326773"/>
                </a:lnTo>
                <a:lnTo>
                  <a:pt x="2168092" y="344876"/>
                </a:lnTo>
                <a:lnTo>
                  <a:pt x="2191745" y="378435"/>
                </a:lnTo>
                <a:lnTo>
                  <a:pt x="2254226" y="453786"/>
                </a:lnTo>
                <a:lnTo>
                  <a:pt x="2283928" y="509231"/>
                </a:lnTo>
                <a:lnTo>
                  <a:pt x="2287274" y="513978"/>
                </a:lnTo>
                <a:lnTo>
                  <a:pt x="2291150" y="522713"/>
                </a:lnTo>
                <a:lnTo>
                  <a:pt x="2354906" y="641725"/>
                </a:lnTo>
                <a:lnTo>
                  <a:pt x="3519739" y="3464832"/>
                </a:lnTo>
                <a:lnTo>
                  <a:pt x="3543292" y="3543509"/>
                </a:lnTo>
                <a:lnTo>
                  <a:pt x="3559307" y="3585418"/>
                </a:lnTo>
                <a:lnTo>
                  <a:pt x="3563885" y="3612309"/>
                </a:lnTo>
                <a:lnTo>
                  <a:pt x="3580881" y="3669085"/>
                </a:lnTo>
                <a:lnTo>
                  <a:pt x="3589203" y="3760935"/>
                </a:lnTo>
                <a:lnTo>
                  <a:pt x="3594043" y="3789362"/>
                </a:lnTo>
                <a:lnTo>
                  <a:pt x="3593455" y="3807880"/>
                </a:lnTo>
                <a:lnTo>
                  <a:pt x="3599544" y="3875121"/>
                </a:lnTo>
                <a:lnTo>
                  <a:pt x="3587802" y="3985535"/>
                </a:lnTo>
                <a:lnTo>
                  <a:pt x="3587266" y="4002463"/>
                </a:lnTo>
                <a:lnTo>
                  <a:pt x="3584975" y="4012117"/>
                </a:lnTo>
                <a:lnTo>
                  <a:pt x="3578030" y="4077419"/>
                </a:lnTo>
                <a:lnTo>
                  <a:pt x="3540877" y="4198159"/>
                </a:lnTo>
                <a:lnTo>
                  <a:pt x="3538087" y="4209921"/>
                </a:lnTo>
                <a:lnTo>
                  <a:pt x="3535605" y="4215289"/>
                </a:lnTo>
                <a:lnTo>
                  <a:pt x="3518634" y="4270442"/>
                </a:lnTo>
                <a:lnTo>
                  <a:pt x="3453922" y="4391876"/>
                </a:lnTo>
                <a:lnTo>
                  <a:pt x="3451235" y="4397688"/>
                </a:lnTo>
                <a:lnTo>
                  <a:pt x="3449713" y="4399778"/>
                </a:lnTo>
                <a:lnTo>
                  <a:pt x="3423654" y="4448673"/>
                </a:lnTo>
                <a:cubicBezTo>
                  <a:pt x="3386318" y="4505005"/>
                  <a:pt x="3343436" y="4557948"/>
                  <a:pt x="3295388" y="4606580"/>
                </a:cubicBezTo>
                <a:lnTo>
                  <a:pt x="3185781" y="4697469"/>
                </a:lnTo>
                <a:lnTo>
                  <a:pt x="3183503" y="4699589"/>
                </a:lnTo>
                <a:lnTo>
                  <a:pt x="3182393" y="4700279"/>
                </a:lnTo>
                <a:lnTo>
                  <a:pt x="3136137" y="4738637"/>
                </a:lnTo>
                <a:lnTo>
                  <a:pt x="3072450" y="4772753"/>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pic>
        <p:nvPicPr>
          <p:cNvPr id="5" name="Рисунок 4">
            <a:extLst>
              <a:ext uri="{FF2B5EF4-FFF2-40B4-BE49-F238E27FC236}">
                <a16:creationId xmlns:a16="http://schemas.microsoft.com/office/drawing/2014/main" id="{C208BF01-57AD-A449-827B-59D4F187DAAE}"/>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a:ext>
            </a:extLst>
          </a:blip>
          <a:srcRect/>
          <a:stretch/>
        </p:blipFill>
        <p:spPr>
          <a:xfrm>
            <a:off x="7244444" y="0"/>
            <a:ext cx="4947556" cy="6858000"/>
          </a:xfrm>
        </p:spPr>
      </p:pic>
      <p:sp>
        <p:nvSpPr>
          <p:cNvPr id="6" name="Управляющая кнопка: настраиваемая 5">
            <a:hlinkClick r:id="" action="ppaction://noaction" highlightClick="1"/>
            <a:extLst>
              <a:ext uri="{FF2B5EF4-FFF2-40B4-BE49-F238E27FC236}">
                <a16:creationId xmlns:a16="http://schemas.microsoft.com/office/drawing/2014/main" id="{C7AAEEDB-5B07-0C43-A803-8814EA0AE9A4}"/>
              </a:ext>
            </a:extLst>
          </p:cNvPr>
          <p:cNvSpPr/>
          <p:nvPr/>
        </p:nvSpPr>
        <p:spPr>
          <a:xfrm>
            <a:off x="653143" y="783771"/>
            <a:ext cx="6274253" cy="5290457"/>
          </a:xfrm>
          <a:prstGeom prst="actionButtonBlank">
            <a:avLst/>
          </a:prstGeom>
          <a:solidFill>
            <a:srgbClr val="F7F4F9"/>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lumMod val="95000"/>
                </a:schemeClr>
              </a:solidFill>
            </a:endParaRPr>
          </a:p>
        </p:txBody>
      </p:sp>
      <p:sp>
        <p:nvSpPr>
          <p:cNvPr id="7" name="Заголовок 3">
            <a:extLst>
              <a:ext uri="{FF2B5EF4-FFF2-40B4-BE49-F238E27FC236}">
                <a16:creationId xmlns:a16="http://schemas.microsoft.com/office/drawing/2014/main" id="{A29E8F7D-9CEC-4A40-9374-E117D0355D27}"/>
              </a:ext>
            </a:extLst>
          </p:cNvPr>
          <p:cNvSpPr txBox="1">
            <a:spLocks/>
          </p:cNvSpPr>
          <p:nvPr/>
        </p:nvSpPr>
        <p:spPr>
          <a:xfrm>
            <a:off x="1304247" y="1593221"/>
            <a:ext cx="546462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b="1" dirty="0">
                <a:solidFill>
                  <a:schemeClr val="accent3"/>
                </a:solidFill>
                <a:latin typeface="Neris Black" pitchFamily="2" charset="0"/>
              </a:rPr>
              <a:t>Round design</a:t>
            </a:r>
            <a:r>
              <a:rPr lang="en" sz="4000" dirty="0">
                <a:solidFill>
                  <a:schemeClr val="accent3"/>
                </a:solidFill>
              </a:rPr>
              <a:t/>
            </a:r>
            <a:br>
              <a:rPr lang="en" sz="4000" dirty="0">
                <a:solidFill>
                  <a:schemeClr val="accent3"/>
                </a:solidFill>
              </a:rPr>
            </a:br>
            <a:r>
              <a:rPr lang="en" sz="2800" dirty="0">
                <a:solidFill>
                  <a:schemeClr val="accent3"/>
                </a:solidFill>
                <a:latin typeface="Neris Light" pitchFamily="2" charset="0"/>
              </a:rPr>
              <a:t>Template</a:t>
            </a:r>
            <a:endParaRPr lang="ru-RU" sz="4000" dirty="0">
              <a:solidFill>
                <a:schemeClr val="accent3"/>
              </a:solidFill>
              <a:latin typeface="Neris Light" pitchFamily="2" charset="0"/>
            </a:endParaRPr>
          </a:p>
        </p:txBody>
      </p:sp>
      <p:sp>
        <p:nvSpPr>
          <p:cNvPr id="8" name="Текст 11">
            <a:extLst>
              <a:ext uri="{FF2B5EF4-FFF2-40B4-BE49-F238E27FC236}">
                <a16:creationId xmlns:a16="http://schemas.microsoft.com/office/drawing/2014/main" id="{8DA38C58-EF8B-2A4E-8581-3797B00E72B4}"/>
              </a:ext>
            </a:extLst>
          </p:cNvPr>
          <p:cNvSpPr txBox="1">
            <a:spLocks/>
          </p:cNvSpPr>
          <p:nvPr/>
        </p:nvSpPr>
        <p:spPr>
          <a:xfrm>
            <a:off x="1304247" y="2961170"/>
            <a:ext cx="4791753" cy="2652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1800" dirty="0">
                <a:solidFill>
                  <a:schemeClr val="accent3"/>
                </a:solidFill>
                <a:latin typeface="Neris Thin" pitchFamily="2" charset="0"/>
              </a:rPr>
              <a:t>London is the capital of Great Britain, its political, economic and cultural cent</a:t>
            </a:r>
            <a:r>
              <a:rPr lang="en-US" sz="1800" dirty="0">
                <a:solidFill>
                  <a:schemeClr val="accent3"/>
                </a:solidFill>
                <a:latin typeface="Neris Thin" pitchFamily="2" charset="0"/>
              </a:rPr>
              <a:t>e</a:t>
            </a:r>
            <a:r>
              <a:rPr lang="en" sz="1800" dirty="0">
                <a:solidFill>
                  <a:schemeClr val="accent3"/>
                </a:solidFill>
                <a:latin typeface="Neris Thin" pitchFamily="2" charset="0"/>
              </a:rPr>
              <a:t>r. It's one of the largest cities in the world. Its population is more than million people</a:t>
            </a:r>
            <a:r>
              <a:rPr lang="ru-RU" sz="1800" dirty="0">
                <a:solidFill>
                  <a:schemeClr val="accent3"/>
                </a:solidFill>
                <a:latin typeface="Neris Thin" pitchFamily="2" charset="0"/>
              </a:rPr>
              <a:t>.</a:t>
            </a:r>
          </a:p>
          <a:p>
            <a:pPr marL="0" indent="0">
              <a:buNone/>
            </a:pPr>
            <a:endParaRPr lang="ru-RU" sz="1800" dirty="0">
              <a:solidFill>
                <a:schemeClr val="accent3"/>
              </a:solidFill>
              <a:latin typeface="Neris Thin" pitchFamily="2" charset="0"/>
            </a:endParaRPr>
          </a:p>
          <a:p>
            <a:pPr marL="0" indent="0">
              <a:buNone/>
            </a:pPr>
            <a:r>
              <a:rPr lang="en" sz="1800" dirty="0">
                <a:solidFill>
                  <a:schemeClr val="accent3"/>
                </a:solidFill>
                <a:latin typeface="Neris Thin" pitchFamily="2" charset="0"/>
              </a:rPr>
              <a:t>London is the capital of Great Britain, its political, economic and cultural cent</a:t>
            </a:r>
            <a:r>
              <a:rPr lang="en-US" sz="1800" dirty="0">
                <a:solidFill>
                  <a:schemeClr val="accent3"/>
                </a:solidFill>
                <a:latin typeface="Neris Thin" pitchFamily="2" charset="0"/>
              </a:rPr>
              <a:t>e</a:t>
            </a:r>
            <a:r>
              <a:rPr lang="en" sz="1800" dirty="0">
                <a:solidFill>
                  <a:schemeClr val="accent3"/>
                </a:solidFill>
                <a:latin typeface="Neris Thin" pitchFamily="2" charset="0"/>
              </a:rPr>
              <a:t>r. It's one of the largest cities in the world. </a:t>
            </a:r>
          </a:p>
        </p:txBody>
      </p:sp>
      <p:sp>
        <p:nvSpPr>
          <p:cNvPr id="2" name="Скругленный прямоугольник 1">
            <a:extLst>
              <a:ext uri="{FF2B5EF4-FFF2-40B4-BE49-F238E27FC236}">
                <a16:creationId xmlns:a16="http://schemas.microsoft.com/office/drawing/2014/main" id="{A4E90C08-ABDB-2E44-B009-75FDA1362874}"/>
              </a:ext>
            </a:extLst>
          </p:cNvPr>
          <p:cNvSpPr/>
          <p:nvPr/>
        </p:nvSpPr>
        <p:spPr>
          <a:xfrm>
            <a:off x="6867561" y="434337"/>
            <a:ext cx="580767" cy="5989324"/>
          </a:xfrm>
          <a:prstGeom prst="roundRect">
            <a:avLst>
              <a:gd name="adj" fmla="val 29433"/>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Tree>
    <p:extLst>
      <p:ext uri="{BB962C8B-B14F-4D97-AF65-F5344CB8AC3E}">
        <p14:creationId xmlns:p14="http://schemas.microsoft.com/office/powerpoint/2010/main" val="83246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Полилиния 27">
            <a:extLst>
              <a:ext uri="{FF2B5EF4-FFF2-40B4-BE49-F238E27FC236}">
                <a16:creationId xmlns:a16="http://schemas.microsoft.com/office/drawing/2014/main" id="{BD90AD9E-DC6E-D74B-97C7-3B4C6248EC03}"/>
              </a:ext>
            </a:extLst>
          </p:cNvPr>
          <p:cNvSpPr/>
          <p:nvPr/>
        </p:nvSpPr>
        <p:spPr>
          <a:xfrm rot="446987">
            <a:off x="3954778" y="5618350"/>
            <a:ext cx="773643" cy="742879"/>
          </a:xfrm>
          <a:custGeom>
            <a:avLst/>
            <a:gdLst>
              <a:gd name="connsiteX0" fmla="*/ 2250502 w 4441187"/>
              <a:gd name="connsiteY0" fmla="*/ 39932 h 4264580"/>
              <a:gd name="connsiteX1" fmla="*/ 2573925 w 4441187"/>
              <a:gd name="connsiteY1" fmla="*/ 1736 h 4264580"/>
              <a:gd name="connsiteX2" fmla="*/ 2955225 w 4441187"/>
              <a:gd name="connsiteY2" fmla="*/ 112509 h 4264580"/>
              <a:gd name="connsiteX3" fmla="*/ 3026911 w 4441187"/>
              <a:gd name="connsiteY3" fmla="*/ 159511 h 4264580"/>
              <a:gd name="connsiteX4" fmla="*/ 3029208 w 4441187"/>
              <a:gd name="connsiteY4" fmla="*/ 160735 h 4264580"/>
              <a:gd name="connsiteX5" fmla="*/ 3031008 w 4441187"/>
              <a:gd name="connsiteY5" fmla="*/ 162198 h 4264580"/>
              <a:gd name="connsiteX6" fmla="*/ 3071302 w 4441187"/>
              <a:gd name="connsiteY6" fmla="*/ 188617 h 4264580"/>
              <a:gd name="connsiteX7" fmla="*/ 3119390 w 4441187"/>
              <a:gd name="connsiteY7" fmla="*/ 233988 h 4264580"/>
              <a:gd name="connsiteX8" fmla="*/ 3165550 w 4441187"/>
              <a:gd name="connsiteY8" fmla="*/ 271486 h 4264580"/>
              <a:gd name="connsiteX9" fmla="*/ 3188633 w 4441187"/>
              <a:gd name="connsiteY9" fmla="*/ 299322 h 4264580"/>
              <a:gd name="connsiteX10" fmla="*/ 3205202 w 4441187"/>
              <a:gd name="connsiteY10" fmla="*/ 314953 h 4264580"/>
              <a:gd name="connsiteX11" fmla="*/ 3225626 w 4441187"/>
              <a:gd name="connsiteY11" fmla="*/ 343930 h 4264580"/>
              <a:gd name="connsiteX12" fmla="*/ 3279575 w 4441187"/>
              <a:gd name="connsiteY12" fmla="*/ 408991 h 4264580"/>
              <a:gd name="connsiteX13" fmla="*/ 3305221 w 4441187"/>
              <a:gd name="connsiteY13" fmla="*/ 456865 h 4264580"/>
              <a:gd name="connsiteX14" fmla="*/ 3308110 w 4441187"/>
              <a:gd name="connsiteY14" fmla="*/ 460964 h 4264580"/>
              <a:gd name="connsiteX15" fmla="*/ 3311457 w 4441187"/>
              <a:gd name="connsiteY15" fmla="*/ 468506 h 4264580"/>
              <a:gd name="connsiteX16" fmla="*/ 3366507 w 4441187"/>
              <a:gd name="connsiteY16" fmla="*/ 571267 h 4264580"/>
              <a:gd name="connsiteX17" fmla="*/ 4372279 w 4441187"/>
              <a:gd name="connsiteY17" fmla="*/ 3008874 h 4264580"/>
              <a:gd name="connsiteX18" fmla="*/ 4392616 w 4441187"/>
              <a:gd name="connsiteY18" fmla="*/ 3076808 h 4264580"/>
              <a:gd name="connsiteX19" fmla="*/ 4406444 w 4441187"/>
              <a:gd name="connsiteY19" fmla="*/ 3112994 h 4264580"/>
              <a:gd name="connsiteX20" fmla="*/ 4410397 w 4441187"/>
              <a:gd name="connsiteY20" fmla="*/ 3136213 h 4264580"/>
              <a:gd name="connsiteX21" fmla="*/ 4425073 w 4441187"/>
              <a:gd name="connsiteY21" fmla="*/ 3185236 h 4264580"/>
              <a:gd name="connsiteX22" fmla="*/ 4432258 w 4441187"/>
              <a:gd name="connsiteY22" fmla="*/ 3264544 h 4264580"/>
              <a:gd name="connsiteX23" fmla="*/ 4436437 w 4441187"/>
              <a:gd name="connsiteY23" fmla="*/ 3289089 h 4264580"/>
              <a:gd name="connsiteX24" fmla="*/ 4435929 w 4441187"/>
              <a:gd name="connsiteY24" fmla="*/ 3305078 h 4264580"/>
              <a:gd name="connsiteX25" fmla="*/ 4441187 w 4441187"/>
              <a:gd name="connsiteY25" fmla="*/ 3363138 h 4264580"/>
              <a:gd name="connsiteX26" fmla="*/ 4431048 w 4441187"/>
              <a:gd name="connsiteY26" fmla="*/ 3458474 h 4264580"/>
              <a:gd name="connsiteX27" fmla="*/ 4430585 w 4441187"/>
              <a:gd name="connsiteY27" fmla="*/ 3473091 h 4264580"/>
              <a:gd name="connsiteX28" fmla="*/ 4428607 w 4441187"/>
              <a:gd name="connsiteY28" fmla="*/ 3481426 h 4264580"/>
              <a:gd name="connsiteX29" fmla="*/ 4422611 w 4441187"/>
              <a:gd name="connsiteY29" fmla="*/ 3537811 h 4264580"/>
              <a:gd name="connsiteX30" fmla="*/ 4390531 w 4441187"/>
              <a:gd name="connsiteY30" fmla="*/ 3642064 h 4264580"/>
              <a:gd name="connsiteX31" fmla="*/ 4388122 w 4441187"/>
              <a:gd name="connsiteY31" fmla="*/ 3652220 h 4264580"/>
              <a:gd name="connsiteX32" fmla="*/ 4385979 w 4441187"/>
              <a:gd name="connsiteY32" fmla="*/ 3656855 h 4264580"/>
              <a:gd name="connsiteX33" fmla="*/ 4371325 w 4441187"/>
              <a:gd name="connsiteY33" fmla="*/ 3704477 h 4264580"/>
              <a:gd name="connsiteX34" fmla="*/ 4315450 w 4441187"/>
              <a:gd name="connsiteY34" fmla="*/ 3809329 h 4264580"/>
              <a:gd name="connsiteX35" fmla="*/ 4313130 w 4441187"/>
              <a:gd name="connsiteY35" fmla="*/ 3814347 h 4264580"/>
              <a:gd name="connsiteX36" fmla="*/ 4311816 w 4441187"/>
              <a:gd name="connsiteY36" fmla="*/ 3816152 h 4264580"/>
              <a:gd name="connsiteX37" fmla="*/ 4289315 w 4441187"/>
              <a:gd name="connsiteY37" fmla="*/ 3858370 h 4264580"/>
              <a:gd name="connsiteX38" fmla="*/ 4178564 w 4441187"/>
              <a:gd name="connsiteY38" fmla="*/ 3994715 h 4264580"/>
              <a:gd name="connsiteX39" fmla="*/ 4083924 w 4441187"/>
              <a:gd name="connsiteY39" fmla="*/ 4073193 h 4264580"/>
              <a:gd name="connsiteX40" fmla="*/ 4081957 w 4441187"/>
              <a:gd name="connsiteY40" fmla="*/ 4075023 h 4264580"/>
              <a:gd name="connsiteX41" fmla="*/ 4080999 w 4441187"/>
              <a:gd name="connsiteY41" fmla="*/ 4075619 h 4264580"/>
              <a:gd name="connsiteX42" fmla="*/ 4041059 w 4441187"/>
              <a:gd name="connsiteY42" fmla="*/ 4108739 h 4264580"/>
              <a:gd name="connsiteX43" fmla="*/ 3947587 w 4441187"/>
              <a:gd name="connsiteY43" fmla="*/ 4158811 h 4264580"/>
              <a:gd name="connsiteX44" fmla="*/ 3933987 w 4441187"/>
              <a:gd name="connsiteY44" fmla="*/ 4167295 h 4264580"/>
              <a:gd name="connsiteX45" fmla="*/ 3926203 w 4441187"/>
              <a:gd name="connsiteY45" fmla="*/ 4170268 h 4264580"/>
              <a:gd name="connsiteX46" fmla="*/ 3878783 w 4441187"/>
              <a:gd name="connsiteY46" fmla="*/ 4195670 h 4264580"/>
              <a:gd name="connsiteX47" fmla="*/ 3790829 w 4441187"/>
              <a:gd name="connsiteY47" fmla="*/ 4221999 h 4264580"/>
              <a:gd name="connsiteX48" fmla="*/ 3769903 w 4441187"/>
              <a:gd name="connsiteY48" fmla="*/ 4229997 h 4264580"/>
              <a:gd name="connsiteX49" fmla="*/ 3756475 w 4441187"/>
              <a:gd name="connsiteY49" fmla="*/ 4232284 h 4264580"/>
              <a:gd name="connsiteX50" fmla="*/ 3702423 w 4441187"/>
              <a:gd name="connsiteY50" fmla="*/ 4248462 h 4264580"/>
              <a:gd name="connsiteX51" fmla="*/ 3614976 w 4441187"/>
              <a:gd name="connsiteY51" fmla="*/ 4256386 h 4264580"/>
              <a:gd name="connsiteX52" fmla="*/ 3593807 w 4441187"/>
              <a:gd name="connsiteY52" fmla="*/ 4259992 h 4264580"/>
              <a:gd name="connsiteX53" fmla="*/ 3580016 w 4441187"/>
              <a:gd name="connsiteY53" fmla="*/ 4259553 h 4264580"/>
              <a:gd name="connsiteX54" fmla="*/ 3524518 w 4441187"/>
              <a:gd name="connsiteY54" fmla="*/ 4264580 h 4264580"/>
              <a:gd name="connsiteX55" fmla="*/ 3433395 w 4441187"/>
              <a:gd name="connsiteY55" fmla="*/ 4254887 h 4264580"/>
              <a:gd name="connsiteX56" fmla="*/ 3409806 w 4441187"/>
              <a:gd name="connsiteY56" fmla="*/ 4254136 h 4264580"/>
              <a:gd name="connsiteX57" fmla="*/ 795892 w 4441187"/>
              <a:gd name="connsiteY57" fmla="*/ 3906358 h 4264580"/>
              <a:gd name="connsiteX58" fmla="*/ 616760 w 4441187"/>
              <a:gd name="connsiteY58" fmla="*/ 3863898 h 4264580"/>
              <a:gd name="connsiteX59" fmla="*/ 522738 w 4441187"/>
              <a:gd name="connsiteY59" fmla="*/ 3820407 h 4264580"/>
              <a:gd name="connsiteX60" fmla="*/ 511059 w 4441187"/>
              <a:gd name="connsiteY60" fmla="*/ 3816078 h 4264580"/>
              <a:gd name="connsiteX61" fmla="*/ 504257 w 4441187"/>
              <a:gd name="connsiteY61" fmla="*/ 3811857 h 4264580"/>
              <a:gd name="connsiteX62" fmla="*/ 454635 w 4441187"/>
              <a:gd name="connsiteY62" fmla="*/ 3788905 h 4264580"/>
              <a:gd name="connsiteX63" fmla="*/ 381959 w 4441187"/>
              <a:gd name="connsiteY63" fmla="*/ 3735964 h 4264580"/>
              <a:gd name="connsiteX64" fmla="*/ 354636 w 4441187"/>
              <a:gd name="connsiteY64" fmla="*/ 3719008 h 4264580"/>
              <a:gd name="connsiteX65" fmla="*/ 340929 w 4441187"/>
              <a:gd name="connsiteY65" fmla="*/ 3706077 h 4264580"/>
              <a:gd name="connsiteX66" fmla="*/ 312654 w 4441187"/>
              <a:gd name="connsiteY66" fmla="*/ 3685480 h 4264580"/>
              <a:gd name="connsiteX67" fmla="*/ 266847 w 4441187"/>
              <a:gd name="connsiteY67" fmla="*/ 3636178 h 4264580"/>
              <a:gd name="connsiteX68" fmla="*/ 220735 w 4441187"/>
              <a:gd name="connsiteY68" fmla="*/ 3592671 h 4264580"/>
              <a:gd name="connsiteX69" fmla="*/ 202862 w 4441187"/>
              <a:gd name="connsiteY69" fmla="*/ 3567315 h 4264580"/>
              <a:gd name="connsiteX70" fmla="*/ 193958 w 4441187"/>
              <a:gd name="connsiteY70" fmla="*/ 3557730 h 4264580"/>
              <a:gd name="connsiteX71" fmla="*/ 177452 w 4441187"/>
              <a:gd name="connsiteY71" fmla="*/ 3531262 h 4264580"/>
              <a:gd name="connsiteX72" fmla="*/ 117825 w 4441187"/>
              <a:gd name="connsiteY72" fmla="*/ 3446661 h 4264580"/>
              <a:gd name="connsiteX73" fmla="*/ 188619 w 4441187"/>
              <a:gd name="connsiteY73" fmla="*/ 2444463 h 4264580"/>
              <a:gd name="connsiteX74" fmla="*/ 1796759 w 4441187"/>
              <a:gd name="connsiteY74" fmla="*/ 354635 h 4264580"/>
              <a:gd name="connsiteX75" fmla="*/ 2250502 w 4441187"/>
              <a:gd name="connsiteY75" fmla="*/ 39932 h 426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441187" h="4264580">
                <a:moveTo>
                  <a:pt x="2250502" y="39932"/>
                </a:moveTo>
                <a:cubicBezTo>
                  <a:pt x="2355041" y="7965"/>
                  <a:pt x="2464726" y="-5012"/>
                  <a:pt x="2573925" y="1736"/>
                </a:cubicBezTo>
                <a:cubicBezTo>
                  <a:pt x="2704967" y="9836"/>
                  <a:pt x="2835309" y="46336"/>
                  <a:pt x="2955225" y="112509"/>
                </a:cubicBezTo>
                <a:lnTo>
                  <a:pt x="3026911" y="159511"/>
                </a:lnTo>
                <a:lnTo>
                  <a:pt x="3029208" y="160735"/>
                </a:lnTo>
                <a:lnTo>
                  <a:pt x="3031008" y="162198"/>
                </a:lnTo>
                <a:lnTo>
                  <a:pt x="3071302" y="188617"/>
                </a:lnTo>
                <a:lnTo>
                  <a:pt x="3119390" y="233988"/>
                </a:lnTo>
                <a:lnTo>
                  <a:pt x="3165550" y="271486"/>
                </a:lnTo>
                <a:lnTo>
                  <a:pt x="3188633" y="299322"/>
                </a:lnTo>
                <a:lnTo>
                  <a:pt x="3205202" y="314953"/>
                </a:lnTo>
                <a:lnTo>
                  <a:pt x="3225626" y="343930"/>
                </a:lnTo>
                <a:lnTo>
                  <a:pt x="3279575" y="408991"/>
                </a:lnTo>
                <a:lnTo>
                  <a:pt x="3305221" y="456865"/>
                </a:lnTo>
                <a:lnTo>
                  <a:pt x="3308110" y="460964"/>
                </a:lnTo>
                <a:lnTo>
                  <a:pt x="3311457" y="468506"/>
                </a:lnTo>
                <a:lnTo>
                  <a:pt x="3366507" y="571267"/>
                </a:lnTo>
                <a:lnTo>
                  <a:pt x="4372279" y="3008874"/>
                </a:lnTo>
                <a:lnTo>
                  <a:pt x="4392616" y="3076808"/>
                </a:lnTo>
                <a:lnTo>
                  <a:pt x="4406444" y="3112994"/>
                </a:lnTo>
                <a:lnTo>
                  <a:pt x="4410397" y="3136213"/>
                </a:lnTo>
                <a:lnTo>
                  <a:pt x="4425073" y="3185236"/>
                </a:lnTo>
                <a:lnTo>
                  <a:pt x="4432258" y="3264544"/>
                </a:lnTo>
                <a:lnTo>
                  <a:pt x="4436437" y="3289089"/>
                </a:lnTo>
                <a:lnTo>
                  <a:pt x="4435929" y="3305078"/>
                </a:lnTo>
                <a:lnTo>
                  <a:pt x="4441187" y="3363138"/>
                </a:lnTo>
                <a:lnTo>
                  <a:pt x="4431048" y="3458474"/>
                </a:lnTo>
                <a:lnTo>
                  <a:pt x="4430585" y="3473091"/>
                </a:lnTo>
                <a:lnTo>
                  <a:pt x="4428607" y="3481426"/>
                </a:lnTo>
                <a:lnTo>
                  <a:pt x="4422611" y="3537811"/>
                </a:lnTo>
                <a:lnTo>
                  <a:pt x="4390531" y="3642064"/>
                </a:lnTo>
                <a:lnTo>
                  <a:pt x="4388122" y="3652220"/>
                </a:lnTo>
                <a:lnTo>
                  <a:pt x="4385979" y="3656855"/>
                </a:lnTo>
                <a:lnTo>
                  <a:pt x="4371325" y="3704477"/>
                </a:lnTo>
                <a:lnTo>
                  <a:pt x="4315450" y="3809329"/>
                </a:lnTo>
                <a:lnTo>
                  <a:pt x="4313130" y="3814347"/>
                </a:lnTo>
                <a:lnTo>
                  <a:pt x="4311816" y="3816152"/>
                </a:lnTo>
                <a:lnTo>
                  <a:pt x="4289315" y="3858370"/>
                </a:lnTo>
                <a:cubicBezTo>
                  <a:pt x="4257077" y="3907010"/>
                  <a:pt x="4220051" y="3952723"/>
                  <a:pt x="4178564" y="3994715"/>
                </a:cubicBezTo>
                <a:lnTo>
                  <a:pt x="4083924" y="4073193"/>
                </a:lnTo>
                <a:lnTo>
                  <a:pt x="4081957" y="4075023"/>
                </a:lnTo>
                <a:lnTo>
                  <a:pt x="4080999" y="4075619"/>
                </a:lnTo>
                <a:lnTo>
                  <a:pt x="4041059" y="4108739"/>
                </a:lnTo>
                <a:lnTo>
                  <a:pt x="3947587" y="4158811"/>
                </a:lnTo>
                <a:lnTo>
                  <a:pt x="3933987" y="4167295"/>
                </a:lnTo>
                <a:lnTo>
                  <a:pt x="3926203" y="4170268"/>
                </a:lnTo>
                <a:lnTo>
                  <a:pt x="3878783" y="4195670"/>
                </a:lnTo>
                <a:lnTo>
                  <a:pt x="3790829" y="4221999"/>
                </a:lnTo>
                <a:lnTo>
                  <a:pt x="3769903" y="4229997"/>
                </a:lnTo>
                <a:lnTo>
                  <a:pt x="3756475" y="4232284"/>
                </a:lnTo>
                <a:lnTo>
                  <a:pt x="3702423" y="4248462"/>
                </a:lnTo>
                <a:lnTo>
                  <a:pt x="3614976" y="4256386"/>
                </a:lnTo>
                <a:lnTo>
                  <a:pt x="3593807" y="4259992"/>
                </a:lnTo>
                <a:lnTo>
                  <a:pt x="3580016" y="4259553"/>
                </a:lnTo>
                <a:lnTo>
                  <a:pt x="3524518" y="4264580"/>
                </a:lnTo>
                <a:lnTo>
                  <a:pt x="3433395" y="4254887"/>
                </a:lnTo>
                <a:lnTo>
                  <a:pt x="3409806" y="4254136"/>
                </a:lnTo>
                <a:lnTo>
                  <a:pt x="795892" y="3906358"/>
                </a:lnTo>
                <a:cubicBezTo>
                  <a:pt x="733697" y="3898083"/>
                  <a:pt x="673812" y="3883703"/>
                  <a:pt x="616760" y="3863898"/>
                </a:cubicBezTo>
                <a:lnTo>
                  <a:pt x="522738" y="3820407"/>
                </a:lnTo>
                <a:lnTo>
                  <a:pt x="511059" y="3816078"/>
                </a:lnTo>
                <a:lnTo>
                  <a:pt x="504257" y="3811857"/>
                </a:lnTo>
                <a:lnTo>
                  <a:pt x="454635" y="3788905"/>
                </a:lnTo>
                <a:lnTo>
                  <a:pt x="381959" y="3735964"/>
                </a:lnTo>
                <a:lnTo>
                  <a:pt x="354636" y="3719008"/>
                </a:lnTo>
                <a:lnTo>
                  <a:pt x="340929" y="3706077"/>
                </a:lnTo>
                <a:lnTo>
                  <a:pt x="312654" y="3685480"/>
                </a:lnTo>
                <a:lnTo>
                  <a:pt x="266847" y="3636178"/>
                </a:lnTo>
                <a:lnTo>
                  <a:pt x="220735" y="3592671"/>
                </a:lnTo>
                <a:lnTo>
                  <a:pt x="202862" y="3567315"/>
                </a:lnTo>
                <a:lnTo>
                  <a:pt x="193958" y="3557730"/>
                </a:lnTo>
                <a:lnTo>
                  <a:pt x="177452" y="3531262"/>
                </a:lnTo>
                <a:lnTo>
                  <a:pt x="117825" y="3446661"/>
                </a:lnTo>
                <a:cubicBezTo>
                  <a:pt x="-56553" y="3138381"/>
                  <a:pt x="-40966" y="2742814"/>
                  <a:pt x="188619" y="2444463"/>
                </a:cubicBezTo>
                <a:lnTo>
                  <a:pt x="1796759" y="354635"/>
                </a:lnTo>
                <a:cubicBezTo>
                  <a:pt x="1916333" y="199245"/>
                  <a:pt x="2076270" y="93212"/>
                  <a:pt x="2250502" y="39932"/>
                </a:cubicBezTo>
                <a:close/>
              </a:path>
            </a:pathLst>
          </a:custGeom>
          <a:noFill/>
          <a:ln w="762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6" name="Полилиния 5">
            <a:extLst>
              <a:ext uri="{FF2B5EF4-FFF2-40B4-BE49-F238E27FC236}">
                <a16:creationId xmlns:a16="http://schemas.microsoft.com/office/drawing/2014/main" id="{102026EA-E770-BC42-B8DD-18A14275CC2C}"/>
              </a:ext>
            </a:extLst>
          </p:cNvPr>
          <p:cNvSpPr/>
          <p:nvPr/>
        </p:nvSpPr>
        <p:spPr>
          <a:xfrm rot="8100000">
            <a:off x="-1996603" y="-29118"/>
            <a:ext cx="6916234" cy="6916234"/>
          </a:xfrm>
          <a:custGeom>
            <a:avLst/>
            <a:gdLst>
              <a:gd name="connsiteX0" fmla="*/ 2066895 w 6916234"/>
              <a:gd name="connsiteY0" fmla="*/ 6916234 h 6916234"/>
              <a:gd name="connsiteX1" fmla="*/ 0 w 6916234"/>
              <a:gd name="connsiteY1" fmla="*/ 4849339 h 6916234"/>
              <a:gd name="connsiteX2" fmla="*/ 0 w 6916234"/>
              <a:gd name="connsiteY2" fmla="*/ 1166738 h 6916234"/>
              <a:gd name="connsiteX3" fmla="*/ 1166738 w 6916234"/>
              <a:gd name="connsiteY3" fmla="*/ 0 h 6916234"/>
              <a:gd name="connsiteX4" fmla="*/ 4849339 w 6916234"/>
              <a:gd name="connsiteY4" fmla="*/ 0 h 6916234"/>
              <a:gd name="connsiteX5" fmla="*/ 6916234 w 6916234"/>
              <a:gd name="connsiteY5" fmla="*/ 2066895 h 691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6234" h="6916234">
                <a:moveTo>
                  <a:pt x="2066895" y="6916234"/>
                </a:moveTo>
                <a:lnTo>
                  <a:pt x="0" y="4849339"/>
                </a:lnTo>
                <a:lnTo>
                  <a:pt x="0" y="1166738"/>
                </a:lnTo>
                <a:cubicBezTo>
                  <a:pt x="0" y="522366"/>
                  <a:pt x="522366" y="0"/>
                  <a:pt x="1166738" y="0"/>
                </a:cubicBezTo>
                <a:lnTo>
                  <a:pt x="4849339" y="0"/>
                </a:lnTo>
                <a:lnTo>
                  <a:pt x="6916234" y="2066895"/>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7" name="Заголовок 3">
            <a:extLst>
              <a:ext uri="{FF2B5EF4-FFF2-40B4-BE49-F238E27FC236}">
                <a16:creationId xmlns:a16="http://schemas.microsoft.com/office/drawing/2014/main" id="{C3758E53-C1F9-9143-8B3D-4608B0203EB8}"/>
              </a:ext>
            </a:extLst>
          </p:cNvPr>
          <p:cNvSpPr txBox="1">
            <a:spLocks/>
          </p:cNvSpPr>
          <p:nvPr/>
        </p:nvSpPr>
        <p:spPr>
          <a:xfrm>
            <a:off x="1194891" y="2955875"/>
            <a:ext cx="4861786" cy="9462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bg1"/>
                </a:solidFill>
                <a:latin typeface="Neris Black" pitchFamily="2" charset="0"/>
              </a:rPr>
              <a:t>Round design</a:t>
            </a:r>
            <a:r>
              <a:rPr lang="en" sz="3600" dirty="0">
                <a:solidFill>
                  <a:schemeClr val="bg1"/>
                </a:solidFill>
              </a:rPr>
              <a:t/>
            </a:r>
            <a:br>
              <a:rPr lang="en" sz="3600" dirty="0">
                <a:solidFill>
                  <a:schemeClr val="bg1"/>
                </a:solidFill>
              </a:rPr>
            </a:br>
            <a:r>
              <a:rPr lang="en" sz="2400" dirty="0">
                <a:solidFill>
                  <a:schemeClr val="bg1"/>
                </a:solidFill>
                <a:latin typeface="Neris Light" pitchFamily="2" charset="0"/>
              </a:rPr>
              <a:t>Template</a:t>
            </a:r>
            <a:endParaRPr lang="ru-RU" sz="3600" dirty="0">
              <a:solidFill>
                <a:schemeClr val="bg1"/>
              </a:solidFill>
              <a:latin typeface="Neris Light" pitchFamily="2" charset="0"/>
            </a:endParaRPr>
          </a:p>
        </p:txBody>
      </p:sp>
      <p:sp>
        <p:nvSpPr>
          <p:cNvPr id="9" name="Текст 23">
            <a:extLst>
              <a:ext uri="{FF2B5EF4-FFF2-40B4-BE49-F238E27FC236}">
                <a16:creationId xmlns:a16="http://schemas.microsoft.com/office/drawing/2014/main" id="{DEB302F4-4E4E-0C43-8031-DAA4752D841E}"/>
              </a:ext>
            </a:extLst>
          </p:cNvPr>
          <p:cNvSpPr txBox="1">
            <a:spLocks/>
          </p:cNvSpPr>
          <p:nvPr/>
        </p:nvSpPr>
        <p:spPr>
          <a:xfrm>
            <a:off x="7548802" y="1232938"/>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10" name="Текст 23">
            <a:extLst>
              <a:ext uri="{FF2B5EF4-FFF2-40B4-BE49-F238E27FC236}">
                <a16:creationId xmlns:a16="http://schemas.microsoft.com/office/drawing/2014/main" id="{DFC6E670-81DC-D245-BB38-1D45FF6EBB5D}"/>
              </a:ext>
            </a:extLst>
          </p:cNvPr>
          <p:cNvSpPr txBox="1">
            <a:spLocks/>
          </p:cNvSpPr>
          <p:nvPr/>
        </p:nvSpPr>
        <p:spPr>
          <a:xfrm>
            <a:off x="7548802" y="2490089"/>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21" name="Рисунок 17" descr="Спутниковая антенна">
            <a:extLst>
              <a:ext uri="{FF2B5EF4-FFF2-40B4-BE49-F238E27FC236}">
                <a16:creationId xmlns:a16="http://schemas.microsoft.com/office/drawing/2014/main" id="{DE5B55A6-E504-6C41-8701-3618E7A9A813}"/>
              </a:ext>
            </a:extLst>
          </p:cNvPr>
          <p:cNvSpPr/>
          <p:nvPr/>
        </p:nvSpPr>
        <p:spPr>
          <a:xfrm>
            <a:off x="6599828" y="1274259"/>
            <a:ext cx="374124" cy="467664"/>
          </a:xfrm>
          <a:custGeom>
            <a:avLst/>
            <a:gdLst>
              <a:gd name="connsiteX0" fmla="*/ 319633 w 374124"/>
              <a:gd name="connsiteY0" fmla="*/ 65868 h 467664"/>
              <a:gd name="connsiteX1" fmla="*/ 319633 w 374124"/>
              <a:gd name="connsiteY1" fmla="*/ 269461 h 467664"/>
              <a:gd name="connsiteX2" fmla="*/ 219034 w 374124"/>
              <a:gd name="connsiteY2" fmla="*/ 168862 h 467664"/>
              <a:gd name="connsiteX3" fmla="*/ 319633 w 374124"/>
              <a:gd name="connsiteY3" fmla="*/ 65868 h 467664"/>
              <a:gd name="connsiteX4" fmla="*/ 98076 w 374124"/>
              <a:gd name="connsiteY4" fmla="*/ 47904 h 467664"/>
              <a:gd name="connsiteX5" fmla="*/ 303466 w 374124"/>
              <a:gd name="connsiteY5" fmla="*/ 47904 h 467664"/>
              <a:gd name="connsiteX6" fmla="*/ 202268 w 374124"/>
              <a:gd name="connsiteY6" fmla="*/ 152695 h 467664"/>
              <a:gd name="connsiteX7" fmla="*/ 98076 w 374124"/>
              <a:gd name="connsiteY7" fmla="*/ 47904 h 467664"/>
              <a:gd name="connsiteX8" fmla="*/ 92088 w 374124"/>
              <a:gd name="connsiteY8" fmla="*/ 372455 h 467664"/>
              <a:gd name="connsiteX9" fmla="*/ 70532 w 374124"/>
              <a:gd name="connsiteY9" fmla="*/ 350898 h 467664"/>
              <a:gd name="connsiteX10" fmla="*/ 92088 w 374124"/>
              <a:gd name="connsiteY10" fmla="*/ 304191 h 467664"/>
              <a:gd name="connsiteX11" fmla="*/ 113645 w 374124"/>
              <a:gd name="connsiteY11" fmla="*/ 350898 h 467664"/>
              <a:gd name="connsiteX12" fmla="*/ 92088 w 374124"/>
              <a:gd name="connsiteY12" fmla="*/ 372455 h 467664"/>
              <a:gd name="connsiteX13" fmla="*/ 108855 w 374124"/>
              <a:gd name="connsiteY13" fmla="*/ 389820 h 467664"/>
              <a:gd name="connsiteX14" fmla="*/ 124424 w 374124"/>
              <a:gd name="connsiteY14" fmla="*/ 374251 h 467664"/>
              <a:gd name="connsiteX15" fmla="*/ 151969 w 374124"/>
              <a:gd name="connsiteY15" fmla="*/ 432934 h 467664"/>
              <a:gd name="connsiteX16" fmla="*/ 108855 w 374124"/>
              <a:gd name="connsiteY16" fmla="*/ 389820 h 467664"/>
              <a:gd name="connsiteX17" fmla="*/ 32208 w 374124"/>
              <a:gd name="connsiteY17" fmla="*/ 432335 h 467664"/>
              <a:gd name="connsiteX18" fmla="*/ 59753 w 374124"/>
              <a:gd name="connsiteY18" fmla="*/ 373653 h 467664"/>
              <a:gd name="connsiteX19" fmla="*/ 75322 w 374124"/>
              <a:gd name="connsiteY19" fmla="*/ 389221 h 467664"/>
              <a:gd name="connsiteX20" fmla="*/ 32208 w 374124"/>
              <a:gd name="connsiteY20" fmla="*/ 432335 h 467664"/>
              <a:gd name="connsiteX21" fmla="*/ 92088 w 374124"/>
              <a:gd name="connsiteY21" fmla="*/ 405988 h 467664"/>
              <a:gd name="connsiteX22" fmla="*/ 129214 w 374124"/>
              <a:gd name="connsiteY22" fmla="*/ 443114 h 467664"/>
              <a:gd name="connsiteX23" fmla="*/ 54963 w 374124"/>
              <a:gd name="connsiteY23" fmla="*/ 443114 h 467664"/>
              <a:gd name="connsiteX24" fmla="*/ 92088 w 374124"/>
              <a:gd name="connsiteY24" fmla="*/ 405988 h 467664"/>
              <a:gd name="connsiteX25" fmla="*/ 374124 w 374124"/>
              <a:gd name="connsiteY25" fmla="*/ 324551 h 467664"/>
              <a:gd name="connsiteX26" fmla="*/ 343585 w 374124"/>
              <a:gd name="connsiteY26" fmla="*/ 293413 h 467664"/>
              <a:gd name="connsiteX27" fmla="*/ 343585 w 374124"/>
              <a:gd name="connsiteY27" fmla="*/ 59880 h 467664"/>
              <a:gd name="connsiteX28" fmla="*/ 349573 w 374124"/>
              <a:gd name="connsiteY28" fmla="*/ 53892 h 467664"/>
              <a:gd name="connsiteX29" fmla="*/ 349573 w 374124"/>
              <a:gd name="connsiteY29" fmla="*/ 17964 h 467664"/>
              <a:gd name="connsiteX30" fmla="*/ 313645 w 374124"/>
              <a:gd name="connsiteY30" fmla="*/ 17964 h 467664"/>
              <a:gd name="connsiteX31" fmla="*/ 307657 w 374124"/>
              <a:gd name="connsiteY31" fmla="*/ 23952 h 467664"/>
              <a:gd name="connsiteX32" fmla="*/ 74124 w 374124"/>
              <a:gd name="connsiteY32" fmla="*/ 23952 h 467664"/>
              <a:gd name="connsiteX33" fmla="*/ 49573 w 374124"/>
              <a:gd name="connsiteY33" fmla="*/ 0 h 467664"/>
              <a:gd name="connsiteX34" fmla="*/ 20232 w 374124"/>
              <a:gd name="connsiteY34" fmla="*/ 114371 h 467664"/>
              <a:gd name="connsiteX35" fmla="*/ 80112 w 374124"/>
              <a:gd name="connsiteY35" fmla="*/ 273054 h 467664"/>
              <a:gd name="connsiteX36" fmla="*/ 1669 w 374124"/>
              <a:gd name="connsiteY36" fmla="*/ 441916 h 467664"/>
              <a:gd name="connsiteX37" fmla="*/ 2867 w 374124"/>
              <a:gd name="connsiteY37" fmla="*/ 459281 h 467664"/>
              <a:gd name="connsiteX38" fmla="*/ 17837 w 374124"/>
              <a:gd name="connsiteY38" fmla="*/ 467664 h 467664"/>
              <a:gd name="connsiteX39" fmla="*/ 166939 w 374124"/>
              <a:gd name="connsiteY39" fmla="*/ 467664 h 467664"/>
              <a:gd name="connsiteX40" fmla="*/ 181909 w 374124"/>
              <a:gd name="connsiteY40" fmla="*/ 459281 h 467664"/>
              <a:gd name="connsiteX41" fmla="*/ 183106 w 374124"/>
              <a:gd name="connsiteY41" fmla="*/ 441916 h 467664"/>
              <a:gd name="connsiteX42" fmla="*/ 120831 w 374124"/>
              <a:gd name="connsiteY42" fmla="*/ 308982 h 467664"/>
              <a:gd name="connsiteX43" fmla="*/ 259753 w 374124"/>
              <a:gd name="connsiteY43" fmla="*/ 353293 h 467664"/>
              <a:gd name="connsiteX44" fmla="*/ 374124 w 374124"/>
              <a:gd name="connsiteY44" fmla="*/ 324551 h 4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4124" h="467664">
                <a:moveTo>
                  <a:pt x="319633" y="65868"/>
                </a:moveTo>
                <a:lnTo>
                  <a:pt x="319633" y="269461"/>
                </a:lnTo>
                <a:lnTo>
                  <a:pt x="219034" y="168862"/>
                </a:lnTo>
                <a:lnTo>
                  <a:pt x="319633" y="65868"/>
                </a:lnTo>
                <a:close/>
                <a:moveTo>
                  <a:pt x="98076" y="47904"/>
                </a:moveTo>
                <a:lnTo>
                  <a:pt x="303466" y="47904"/>
                </a:lnTo>
                <a:lnTo>
                  <a:pt x="202268" y="152695"/>
                </a:lnTo>
                <a:lnTo>
                  <a:pt x="98076" y="47904"/>
                </a:lnTo>
                <a:close/>
                <a:moveTo>
                  <a:pt x="92088" y="372455"/>
                </a:moveTo>
                <a:lnTo>
                  <a:pt x="70532" y="350898"/>
                </a:lnTo>
                <a:lnTo>
                  <a:pt x="92088" y="304191"/>
                </a:lnTo>
                <a:lnTo>
                  <a:pt x="113645" y="350898"/>
                </a:lnTo>
                <a:lnTo>
                  <a:pt x="92088" y="372455"/>
                </a:lnTo>
                <a:close/>
                <a:moveTo>
                  <a:pt x="108855" y="389820"/>
                </a:moveTo>
                <a:lnTo>
                  <a:pt x="124424" y="374251"/>
                </a:lnTo>
                <a:lnTo>
                  <a:pt x="151969" y="432934"/>
                </a:lnTo>
                <a:lnTo>
                  <a:pt x="108855" y="389820"/>
                </a:lnTo>
                <a:close/>
                <a:moveTo>
                  <a:pt x="32208" y="432335"/>
                </a:moveTo>
                <a:lnTo>
                  <a:pt x="59753" y="373653"/>
                </a:lnTo>
                <a:lnTo>
                  <a:pt x="75322" y="389221"/>
                </a:lnTo>
                <a:lnTo>
                  <a:pt x="32208" y="432335"/>
                </a:lnTo>
                <a:close/>
                <a:moveTo>
                  <a:pt x="92088" y="405988"/>
                </a:moveTo>
                <a:lnTo>
                  <a:pt x="129214" y="443114"/>
                </a:lnTo>
                <a:lnTo>
                  <a:pt x="54963" y="443114"/>
                </a:lnTo>
                <a:lnTo>
                  <a:pt x="92088" y="405988"/>
                </a:lnTo>
                <a:close/>
                <a:moveTo>
                  <a:pt x="374124" y="324551"/>
                </a:moveTo>
                <a:lnTo>
                  <a:pt x="343585" y="293413"/>
                </a:lnTo>
                <a:lnTo>
                  <a:pt x="343585" y="59880"/>
                </a:lnTo>
                <a:lnTo>
                  <a:pt x="349573" y="53892"/>
                </a:lnTo>
                <a:cubicBezTo>
                  <a:pt x="359753" y="43713"/>
                  <a:pt x="359753" y="28144"/>
                  <a:pt x="349573" y="17964"/>
                </a:cubicBezTo>
                <a:cubicBezTo>
                  <a:pt x="339394" y="7784"/>
                  <a:pt x="323825" y="7784"/>
                  <a:pt x="313645" y="17964"/>
                </a:cubicBezTo>
                <a:lnTo>
                  <a:pt x="307657" y="23952"/>
                </a:lnTo>
                <a:lnTo>
                  <a:pt x="74124" y="23952"/>
                </a:lnTo>
                <a:lnTo>
                  <a:pt x="49573" y="0"/>
                </a:lnTo>
                <a:cubicBezTo>
                  <a:pt x="31011" y="33533"/>
                  <a:pt x="20232" y="73054"/>
                  <a:pt x="20232" y="114371"/>
                </a:cubicBezTo>
                <a:cubicBezTo>
                  <a:pt x="20232" y="175449"/>
                  <a:pt x="42987" y="230539"/>
                  <a:pt x="80112" y="273054"/>
                </a:cubicBezTo>
                <a:lnTo>
                  <a:pt x="1669" y="441916"/>
                </a:lnTo>
                <a:cubicBezTo>
                  <a:pt x="-726" y="447305"/>
                  <a:pt x="-726" y="453892"/>
                  <a:pt x="2867" y="459281"/>
                </a:cubicBezTo>
                <a:cubicBezTo>
                  <a:pt x="6460" y="464670"/>
                  <a:pt x="11849" y="467664"/>
                  <a:pt x="17837" y="467664"/>
                </a:cubicBezTo>
                <a:lnTo>
                  <a:pt x="166939" y="467664"/>
                </a:lnTo>
                <a:cubicBezTo>
                  <a:pt x="172927" y="467664"/>
                  <a:pt x="178915" y="464670"/>
                  <a:pt x="181909" y="459281"/>
                </a:cubicBezTo>
                <a:cubicBezTo>
                  <a:pt x="184903" y="453892"/>
                  <a:pt x="185502" y="447904"/>
                  <a:pt x="183106" y="441916"/>
                </a:cubicBezTo>
                <a:lnTo>
                  <a:pt x="120831" y="308982"/>
                </a:lnTo>
                <a:cubicBezTo>
                  <a:pt x="160352" y="336527"/>
                  <a:pt x="208256" y="353293"/>
                  <a:pt x="259753" y="353293"/>
                </a:cubicBezTo>
                <a:cubicBezTo>
                  <a:pt x="301070" y="353892"/>
                  <a:pt x="339993" y="342515"/>
                  <a:pt x="374124" y="324551"/>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sp>
        <p:nvSpPr>
          <p:cNvPr id="22" name="Текст 23">
            <a:extLst>
              <a:ext uri="{FF2B5EF4-FFF2-40B4-BE49-F238E27FC236}">
                <a16:creationId xmlns:a16="http://schemas.microsoft.com/office/drawing/2014/main" id="{C77DAB31-5155-AE48-8AAA-25CC6573EE48}"/>
              </a:ext>
            </a:extLst>
          </p:cNvPr>
          <p:cNvSpPr txBox="1">
            <a:spLocks/>
          </p:cNvSpPr>
          <p:nvPr/>
        </p:nvSpPr>
        <p:spPr>
          <a:xfrm>
            <a:off x="7548802" y="3776287"/>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23" name="Текст 23">
            <a:extLst>
              <a:ext uri="{FF2B5EF4-FFF2-40B4-BE49-F238E27FC236}">
                <a16:creationId xmlns:a16="http://schemas.microsoft.com/office/drawing/2014/main" id="{811CF2E2-683B-9A4B-A34C-94BDCF0D9A04}"/>
              </a:ext>
            </a:extLst>
          </p:cNvPr>
          <p:cNvSpPr txBox="1">
            <a:spLocks/>
          </p:cNvSpPr>
          <p:nvPr/>
        </p:nvSpPr>
        <p:spPr>
          <a:xfrm>
            <a:off x="7548802" y="5062485"/>
            <a:ext cx="3922794" cy="550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30" name="Крест 29">
            <a:extLst>
              <a:ext uri="{FF2B5EF4-FFF2-40B4-BE49-F238E27FC236}">
                <a16:creationId xmlns:a16="http://schemas.microsoft.com/office/drawing/2014/main" id="{1BDF8B70-7B2A-A844-8D49-0DFD4BB2D4EC}"/>
              </a:ext>
            </a:extLst>
          </p:cNvPr>
          <p:cNvSpPr/>
          <p:nvPr/>
        </p:nvSpPr>
        <p:spPr>
          <a:xfrm>
            <a:off x="4480065" y="5329274"/>
            <a:ext cx="242057" cy="242057"/>
          </a:xfrm>
          <a:prstGeom prst="plus">
            <a:avLst>
              <a:gd name="adj" fmla="val 38686"/>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33" name="Полилиния 32">
            <a:extLst>
              <a:ext uri="{FF2B5EF4-FFF2-40B4-BE49-F238E27FC236}">
                <a16:creationId xmlns:a16="http://schemas.microsoft.com/office/drawing/2014/main" id="{83C4BDBF-0016-1840-95E2-9E9995080775}"/>
              </a:ext>
            </a:extLst>
          </p:cNvPr>
          <p:cNvSpPr/>
          <p:nvPr/>
        </p:nvSpPr>
        <p:spPr>
          <a:xfrm rot="5400000">
            <a:off x="228999" y="3126844"/>
            <a:ext cx="664538" cy="611554"/>
          </a:xfrm>
          <a:custGeom>
            <a:avLst/>
            <a:gdLst>
              <a:gd name="connsiteX0" fmla="*/ 1133747 w 2338043"/>
              <a:gd name="connsiteY0" fmla="*/ 1186 h 2151629"/>
              <a:gd name="connsiteX1" fmla="*/ 1339402 w 2338043"/>
              <a:gd name="connsiteY1" fmla="*/ 32364 h 2151629"/>
              <a:gd name="connsiteX2" fmla="*/ 1379875 w 2338043"/>
              <a:gd name="connsiteY2" fmla="*/ 51819 h 2151629"/>
              <a:gd name="connsiteX3" fmla="*/ 1381152 w 2338043"/>
              <a:gd name="connsiteY3" fmla="*/ 52296 h 2151629"/>
              <a:gd name="connsiteX4" fmla="*/ 1382188 w 2338043"/>
              <a:gd name="connsiteY4" fmla="*/ 52931 h 2151629"/>
              <a:gd name="connsiteX5" fmla="*/ 1404937 w 2338043"/>
              <a:gd name="connsiteY5" fmla="*/ 63866 h 2151629"/>
              <a:gd name="connsiteX6" fmla="*/ 1433043 w 2338043"/>
              <a:gd name="connsiteY6" fmla="*/ 84104 h 2151629"/>
              <a:gd name="connsiteX7" fmla="*/ 1459604 w 2338043"/>
              <a:gd name="connsiteY7" fmla="*/ 100387 h 2151629"/>
              <a:gd name="connsiteX8" fmla="*/ 1473514 w 2338043"/>
              <a:gd name="connsiteY8" fmla="*/ 113247 h 2151629"/>
              <a:gd name="connsiteX9" fmla="*/ 1483198 w 2338043"/>
              <a:gd name="connsiteY9" fmla="*/ 120219 h 2151629"/>
              <a:gd name="connsiteX10" fmla="*/ 1495805 w 2338043"/>
              <a:gd name="connsiteY10" fmla="*/ 133855 h 2151629"/>
              <a:gd name="connsiteX11" fmla="*/ 1528315 w 2338043"/>
              <a:gd name="connsiteY11" fmla="*/ 163913 h 2151629"/>
              <a:gd name="connsiteX12" fmla="*/ 1544940 w 2338043"/>
              <a:gd name="connsiteY12" fmla="*/ 187001 h 2151629"/>
              <a:gd name="connsiteX13" fmla="*/ 1546724 w 2338043"/>
              <a:gd name="connsiteY13" fmla="*/ 188930 h 2151629"/>
              <a:gd name="connsiteX14" fmla="*/ 1548983 w 2338043"/>
              <a:gd name="connsiteY14" fmla="*/ 192615 h 2151629"/>
              <a:gd name="connsiteX15" fmla="*/ 1584669 w 2338043"/>
              <a:gd name="connsiteY15" fmla="*/ 242174 h 2151629"/>
              <a:gd name="connsiteX16" fmla="*/ 2275362 w 2338043"/>
              <a:gd name="connsiteY16" fmla="*/ 1438490 h 2151629"/>
              <a:gd name="connsiteX17" fmla="*/ 2290616 w 2338043"/>
              <a:gd name="connsiteY17" fmla="*/ 1472362 h 2151629"/>
              <a:gd name="connsiteX18" fmla="*/ 2300297 w 2338043"/>
              <a:gd name="connsiteY18" fmla="*/ 1490197 h 2151629"/>
              <a:gd name="connsiteX19" fmla="*/ 2303954 w 2338043"/>
              <a:gd name="connsiteY19" fmla="*/ 1501981 h 2151629"/>
              <a:gd name="connsiteX20" fmla="*/ 2314962 w 2338043"/>
              <a:gd name="connsiteY20" fmla="*/ 1526424 h 2151629"/>
              <a:gd name="connsiteX21" fmla="*/ 2324172 w 2338043"/>
              <a:gd name="connsiteY21" fmla="*/ 1567111 h 2151629"/>
              <a:gd name="connsiteX22" fmla="*/ 2328038 w 2338043"/>
              <a:gd name="connsiteY22" fmla="*/ 1579568 h 2151629"/>
              <a:gd name="connsiteX23" fmla="*/ 2328879 w 2338043"/>
              <a:gd name="connsiteY23" fmla="*/ 1587906 h 2151629"/>
              <a:gd name="connsiteX24" fmla="*/ 2335621 w 2338043"/>
              <a:gd name="connsiteY24" fmla="*/ 1617692 h 2151629"/>
              <a:gd name="connsiteX25" fmla="*/ 2336943 w 2338043"/>
              <a:gd name="connsiteY25" fmla="*/ 1667899 h 2151629"/>
              <a:gd name="connsiteX26" fmla="*/ 2337712 w 2338043"/>
              <a:gd name="connsiteY26" fmla="*/ 1675521 h 2151629"/>
              <a:gd name="connsiteX27" fmla="*/ 2337261 w 2338043"/>
              <a:gd name="connsiteY27" fmla="*/ 1679986 h 2151629"/>
              <a:gd name="connsiteX28" fmla="*/ 2338043 w 2338043"/>
              <a:gd name="connsiteY28" fmla="*/ 1709680 h 2151629"/>
              <a:gd name="connsiteX29" fmla="*/ 2328587 w 2338043"/>
              <a:gd name="connsiteY29" fmla="*/ 1766033 h 2151629"/>
              <a:gd name="connsiteX30" fmla="*/ 2328038 w 2338043"/>
              <a:gd name="connsiteY30" fmla="*/ 1771473 h 2151629"/>
              <a:gd name="connsiteX31" fmla="*/ 2327245 w 2338043"/>
              <a:gd name="connsiteY31" fmla="*/ 1774028 h 2151629"/>
              <a:gd name="connsiteX32" fmla="*/ 2322926 w 2338043"/>
              <a:gd name="connsiteY32" fmla="*/ 1799770 h 2151629"/>
              <a:gd name="connsiteX33" fmla="*/ 2301155 w 2338043"/>
              <a:gd name="connsiteY33" fmla="*/ 1858078 h 2151629"/>
              <a:gd name="connsiteX34" fmla="*/ 2300297 w 2338043"/>
              <a:gd name="connsiteY34" fmla="*/ 1860844 h 2151629"/>
              <a:gd name="connsiteX35" fmla="*/ 2299739 w 2338043"/>
              <a:gd name="connsiteY35" fmla="*/ 1861872 h 2151629"/>
              <a:gd name="connsiteX36" fmla="*/ 2290972 w 2338043"/>
              <a:gd name="connsiteY36" fmla="*/ 1885350 h 2151629"/>
              <a:gd name="connsiteX37" fmla="*/ 2242881 w 2338043"/>
              <a:gd name="connsiteY37" fmla="*/ 1963803 h 2151629"/>
              <a:gd name="connsiteX38" fmla="*/ 2199158 w 2338043"/>
              <a:gd name="connsiteY38" fmla="*/ 2011094 h 2151629"/>
              <a:gd name="connsiteX39" fmla="*/ 2198263 w 2338043"/>
              <a:gd name="connsiteY39" fmla="*/ 2012180 h 2151629"/>
              <a:gd name="connsiteX40" fmla="*/ 2197807 w 2338043"/>
              <a:gd name="connsiteY40" fmla="*/ 2012556 h 2151629"/>
              <a:gd name="connsiteX41" fmla="*/ 2179355 w 2338043"/>
              <a:gd name="connsiteY41" fmla="*/ 2032514 h 2151629"/>
              <a:gd name="connsiteX42" fmla="*/ 2134276 w 2338043"/>
              <a:gd name="connsiteY42" fmla="*/ 2064973 h 2151629"/>
              <a:gd name="connsiteX43" fmla="*/ 2127800 w 2338043"/>
              <a:gd name="connsiteY43" fmla="*/ 2070318 h 2151629"/>
              <a:gd name="connsiteX44" fmla="*/ 2123963 w 2338043"/>
              <a:gd name="connsiteY44" fmla="*/ 2072400 h 2151629"/>
              <a:gd name="connsiteX45" fmla="*/ 2101094 w 2338043"/>
              <a:gd name="connsiteY45" fmla="*/ 2088867 h 2151629"/>
              <a:gd name="connsiteX46" fmla="*/ 2057240 w 2338043"/>
              <a:gd name="connsiteY46" fmla="*/ 2108616 h 2151629"/>
              <a:gd name="connsiteX47" fmla="*/ 2046926 w 2338043"/>
              <a:gd name="connsiteY47" fmla="*/ 2114215 h 2151629"/>
              <a:gd name="connsiteX48" fmla="*/ 2040111 w 2338043"/>
              <a:gd name="connsiteY48" fmla="*/ 2116330 h 2151629"/>
              <a:gd name="connsiteX49" fmla="*/ 2013161 w 2338043"/>
              <a:gd name="connsiteY49" fmla="*/ 2128466 h 2151629"/>
              <a:gd name="connsiteX50" fmla="*/ 1968299 w 2338043"/>
              <a:gd name="connsiteY50" fmla="*/ 2138622 h 2151629"/>
              <a:gd name="connsiteX51" fmla="*/ 1957555 w 2338043"/>
              <a:gd name="connsiteY51" fmla="*/ 2141957 h 2151629"/>
              <a:gd name="connsiteX52" fmla="*/ 1950363 w 2338043"/>
              <a:gd name="connsiteY52" fmla="*/ 2142682 h 2151629"/>
              <a:gd name="connsiteX53" fmla="*/ 1921892 w 2338043"/>
              <a:gd name="connsiteY53" fmla="*/ 2149127 h 2151629"/>
              <a:gd name="connsiteX54" fmla="*/ 1873903 w 2338043"/>
              <a:gd name="connsiteY54" fmla="*/ 2150389 h 2151629"/>
              <a:gd name="connsiteX55" fmla="*/ 1861602 w 2338043"/>
              <a:gd name="connsiteY55" fmla="*/ 2151629 h 2151629"/>
              <a:gd name="connsiteX56" fmla="*/ 480215 w 2338043"/>
              <a:gd name="connsiteY56" fmla="*/ 2151629 h 2151629"/>
              <a:gd name="connsiteX57" fmla="*/ 384262 w 2338043"/>
              <a:gd name="connsiteY57" fmla="*/ 2141956 h 2151629"/>
              <a:gd name="connsiteX58" fmla="*/ 332433 w 2338043"/>
              <a:gd name="connsiteY58" fmla="*/ 2125868 h 2151629"/>
              <a:gd name="connsiteX59" fmla="*/ 326069 w 2338043"/>
              <a:gd name="connsiteY59" fmla="*/ 2124427 h 2151629"/>
              <a:gd name="connsiteX60" fmla="*/ 322245 w 2338043"/>
              <a:gd name="connsiteY60" fmla="*/ 2122705 h 2151629"/>
              <a:gd name="connsiteX61" fmla="*/ 294892 w 2338043"/>
              <a:gd name="connsiteY61" fmla="*/ 2114215 h 2151629"/>
              <a:gd name="connsiteX62" fmla="*/ 253495 w 2338043"/>
              <a:gd name="connsiteY62" fmla="*/ 2091745 h 2151629"/>
              <a:gd name="connsiteX63" fmla="*/ 238135 w 2338043"/>
              <a:gd name="connsiteY63" fmla="*/ 2084828 h 2151629"/>
              <a:gd name="connsiteX64" fmla="*/ 230124 w 2338043"/>
              <a:gd name="connsiteY64" fmla="*/ 2079060 h 2151629"/>
              <a:gd name="connsiteX65" fmla="*/ 214018 w 2338043"/>
              <a:gd name="connsiteY65" fmla="*/ 2070318 h 2151629"/>
              <a:gd name="connsiteX66" fmla="*/ 186825 w 2338043"/>
              <a:gd name="connsiteY66" fmla="*/ 2047881 h 2151629"/>
              <a:gd name="connsiteX67" fmla="*/ 159874 w 2338043"/>
              <a:gd name="connsiteY67" fmla="*/ 2028474 h 2151629"/>
              <a:gd name="connsiteX68" fmla="*/ 148841 w 2338043"/>
              <a:gd name="connsiteY68" fmla="*/ 2016542 h 2151629"/>
              <a:gd name="connsiteX69" fmla="*/ 143555 w 2338043"/>
              <a:gd name="connsiteY69" fmla="*/ 2012180 h 2151629"/>
              <a:gd name="connsiteX70" fmla="*/ 133155 w 2338043"/>
              <a:gd name="connsiteY70" fmla="*/ 1999576 h 2151629"/>
              <a:gd name="connsiteX71" fmla="*/ 96347 w 2338043"/>
              <a:gd name="connsiteY71" fmla="*/ 1959764 h 2151629"/>
              <a:gd name="connsiteX72" fmla="*/ 63867 w 2338043"/>
              <a:gd name="connsiteY72" fmla="*/ 1434450 h 2151629"/>
              <a:gd name="connsiteX73" fmla="*/ 754560 w 2338043"/>
              <a:gd name="connsiteY73" fmla="*/ 238134 h 2151629"/>
              <a:gd name="connsiteX74" fmla="*/ 1133747 w 2338043"/>
              <a:gd name="connsiteY74" fmla="*/ 1186 h 215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338043" h="2151629">
                <a:moveTo>
                  <a:pt x="1133747" y="1186"/>
                </a:moveTo>
                <a:cubicBezTo>
                  <a:pt x="1202354" y="-3662"/>
                  <a:pt x="1272560" y="6287"/>
                  <a:pt x="1339402" y="32364"/>
                </a:cubicBezTo>
                <a:lnTo>
                  <a:pt x="1379875" y="51819"/>
                </a:lnTo>
                <a:lnTo>
                  <a:pt x="1381152" y="52296"/>
                </a:lnTo>
                <a:lnTo>
                  <a:pt x="1382188" y="52931"/>
                </a:lnTo>
                <a:lnTo>
                  <a:pt x="1404937" y="63866"/>
                </a:lnTo>
                <a:lnTo>
                  <a:pt x="1433043" y="84104"/>
                </a:lnTo>
                <a:lnTo>
                  <a:pt x="1459604" y="100387"/>
                </a:lnTo>
                <a:lnTo>
                  <a:pt x="1473514" y="113247"/>
                </a:lnTo>
                <a:lnTo>
                  <a:pt x="1483198" y="120219"/>
                </a:lnTo>
                <a:lnTo>
                  <a:pt x="1495805" y="133855"/>
                </a:lnTo>
                <a:lnTo>
                  <a:pt x="1528315" y="163913"/>
                </a:lnTo>
                <a:lnTo>
                  <a:pt x="1544940" y="187001"/>
                </a:lnTo>
                <a:lnTo>
                  <a:pt x="1546724" y="188930"/>
                </a:lnTo>
                <a:lnTo>
                  <a:pt x="1548983" y="192615"/>
                </a:lnTo>
                <a:lnTo>
                  <a:pt x="1584669" y="242174"/>
                </a:lnTo>
                <a:lnTo>
                  <a:pt x="2275362" y="1438490"/>
                </a:lnTo>
                <a:lnTo>
                  <a:pt x="2290616" y="1472362"/>
                </a:lnTo>
                <a:lnTo>
                  <a:pt x="2300297" y="1490197"/>
                </a:lnTo>
                <a:lnTo>
                  <a:pt x="2303954" y="1501981"/>
                </a:lnTo>
                <a:lnTo>
                  <a:pt x="2314962" y="1526424"/>
                </a:lnTo>
                <a:lnTo>
                  <a:pt x="2324172" y="1567111"/>
                </a:lnTo>
                <a:lnTo>
                  <a:pt x="2328038" y="1579568"/>
                </a:lnTo>
                <a:lnTo>
                  <a:pt x="2328879" y="1587906"/>
                </a:lnTo>
                <a:lnTo>
                  <a:pt x="2335621" y="1617692"/>
                </a:lnTo>
                <a:lnTo>
                  <a:pt x="2336943" y="1667899"/>
                </a:lnTo>
                <a:lnTo>
                  <a:pt x="2337712" y="1675521"/>
                </a:lnTo>
                <a:lnTo>
                  <a:pt x="2337261" y="1679986"/>
                </a:lnTo>
                <a:lnTo>
                  <a:pt x="2338043" y="1709680"/>
                </a:lnTo>
                <a:lnTo>
                  <a:pt x="2328587" y="1766033"/>
                </a:lnTo>
                <a:lnTo>
                  <a:pt x="2328038" y="1771473"/>
                </a:lnTo>
                <a:lnTo>
                  <a:pt x="2327245" y="1774028"/>
                </a:lnTo>
                <a:lnTo>
                  <a:pt x="2322926" y="1799770"/>
                </a:lnTo>
                <a:lnTo>
                  <a:pt x="2301155" y="1858078"/>
                </a:lnTo>
                <a:lnTo>
                  <a:pt x="2300297" y="1860844"/>
                </a:lnTo>
                <a:lnTo>
                  <a:pt x="2299739" y="1861872"/>
                </a:lnTo>
                <a:lnTo>
                  <a:pt x="2290972" y="1885350"/>
                </a:lnTo>
                <a:cubicBezTo>
                  <a:pt x="2277592" y="1912835"/>
                  <a:pt x="2261523" y="1939131"/>
                  <a:pt x="2242881" y="1963803"/>
                </a:cubicBezTo>
                <a:lnTo>
                  <a:pt x="2199158" y="2011094"/>
                </a:lnTo>
                <a:lnTo>
                  <a:pt x="2198263" y="2012180"/>
                </a:lnTo>
                <a:lnTo>
                  <a:pt x="2197807" y="2012556"/>
                </a:lnTo>
                <a:lnTo>
                  <a:pt x="2179355" y="2032514"/>
                </a:lnTo>
                <a:lnTo>
                  <a:pt x="2134276" y="2064973"/>
                </a:lnTo>
                <a:lnTo>
                  <a:pt x="2127800" y="2070318"/>
                </a:lnTo>
                <a:lnTo>
                  <a:pt x="2123963" y="2072400"/>
                </a:lnTo>
                <a:lnTo>
                  <a:pt x="2101094" y="2088867"/>
                </a:lnTo>
                <a:lnTo>
                  <a:pt x="2057240" y="2108616"/>
                </a:lnTo>
                <a:lnTo>
                  <a:pt x="2046926" y="2114215"/>
                </a:lnTo>
                <a:lnTo>
                  <a:pt x="2040111" y="2116330"/>
                </a:lnTo>
                <a:lnTo>
                  <a:pt x="2013161" y="2128466"/>
                </a:lnTo>
                <a:lnTo>
                  <a:pt x="1968299" y="2138622"/>
                </a:lnTo>
                <a:lnTo>
                  <a:pt x="1957555" y="2141957"/>
                </a:lnTo>
                <a:lnTo>
                  <a:pt x="1950363" y="2142682"/>
                </a:lnTo>
                <a:lnTo>
                  <a:pt x="1921892" y="2149127"/>
                </a:lnTo>
                <a:lnTo>
                  <a:pt x="1873903" y="2150389"/>
                </a:lnTo>
                <a:lnTo>
                  <a:pt x="1861602" y="2151629"/>
                </a:lnTo>
                <a:lnTo>
                  <a:pt x="480215" y="2151629"/>
                </a:lnTo>
                <a:cubicBezTo>
                  <a:pt x="447347" y="2151629"/>
                  <a:pt x="415256" y="2148299"/>
                  <a:pt x="384262" y="2141956"/>
                </a:cubicBezTo>
                <a:lnTo>
                  <a:pt x="332433" y="2125868"/>
                </a:lnTo>
                <a:lnTo>
                  <a:pt x="326069" y="2124427"/>
                </a:lnTo>
                <a:lnTo>
                  <a:pt x="322245" y="2122705"/>
                </a:lnTo>
                <a:lnTo>
                  <a:pt x="294892" y="2114215"/>
                </a:lnTo>
                <a:lnTo>
                  <a:pt x="253495" y="2091745"/>
                </a:lnTo>
                <a:lnTo>
                  <a:pt x="238135" y="2084828"/>
                </a:lnTo>
                <a:lnTo>
                  <a:pt x="230124" y="2079060"/>
                </a:lnTo>
                <a:lnTo>
                  <a:pt x="214018" y="2070318"/>
                </a:lnTo>
                <a:lnTo>
                  <a:pt x="186825" y="2047881"/>
                </a:lnTo>
                <a:lnTo>
                  <a:pt x="159874" y="2028474"/>
                </a:lnTo>
                <a:lnTo>
                  <a:pt x="148841" y="2016542"/>
                </a:lnTo>
                <a:lnTo>
                  <a:pt x="143555" y="2012180"/>
                </a:lnTo>
                <a:lnTo>
                  <a:pt x="133155" y="1999576"/>
                </a:lnTo>
                <a:lnTo>
                  <a:pt x="96347" y="1959764"/>
                </a:lnTo>
                <a:cubicBezTo>
                  <a:pt x="-15503" y="1811728"/>
                  <a:pt x="-34739" y="1605240"/>
                  <a:pt x="63867" y="1434450"/>
                </a:cubicBezTo>
                <a:lnTo>
                  <a:pt x="754560" y="238134"/>
                </a:lnTo>
                <a:cubicBezTo>
                  <a:pt x="836731" y="95810"/>
                  <a:pt x="981289" y="11960"/>
                  <a:pt x="1133747" y="11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Номер слайда 7">
            <a:extLst>
              <a:ext uri="{FF2B5EF4-FFF2-40B4-BE49-F238E27FC236}">
                <a16:creationId xmlns:a16="http://schemas.microsoft.com/office/drawing/2014/main" id="{B4E4272A-E8C4-914E-AAE3-1CF4CF56AE34}"/>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22</a:t>
            </a:fld>
            <a:endParaRPr lang="ru-RU"/>
          </a:p>
        </p:txBody>
      </p:sp>
      <p:sp>
        <p:nvSpPr>
          <p:cNvPr id="31" name="Полилиния 30">
            <a:extLst>
              <a:ext uri="{FF2B5EF4-FFF2-40B4-BE49-F238E27FC236}">
                <a16:creationId xmlns:a16="http://schemas.microsoft.com/office/drawing/2014/main" id="{1FF0949E-9B0F-8A4D-B8B0-1F42FBAEA496}"/>
              </a:ext>
            </a:extLst>
          </p:cNvPr>
          <p:cNvSpPr/>
          <p:nvPr/>
        </p:nvSpPr>
        <p:spPr>
          <a:xfrm>
            <a:off x="6545613" y="2512672"/>
            <a:ext cx="482270" cy="480638"/>
          </a:xfrm>
          <a:custGeom>
            <a:avLst/>
            <a:gdLst>
              <a:gd name="connsiteX0" fmla="*/ 110147 w 482270"/>
              <a:gd name="connsiteY0" fmla="*/ 334542 h 480638"/>
              <a:gd name="connsiteX1" fmla="*/ 126904 w 482270"/>
              <a:gd name="connsiteY1" fmla="*/ 349278 h 480638"/>
              <a:gd name="connsiteX2" fmla="*/ 132892 w 482270"/>
              <a:gd name="connsiteY2" fmla="*/ 377422 h 480638"/>
              <a:gd name="connsiteX3" fmla="*/ 58641 w 482270"/>
              <a:gd name="connsiteY3" fmla="*/ 417541 h 480638"/>
              <a:gd name="connsiteX4" fmla="*/ 98761 w 482270"/>
              <a:gd name="connsiteY4" fmla="*/ 343290 h 480638"/>
              <a:gd name="connsiteX5" fmla="*/ 110147 w 482270"/>
              <a:gd name="connsiteY5" fmla="*/ 334542 h 480638"/>
              <a:gd name="connsiteX6" fmla="*/ 304749 w 482270"/>
              <a:gd name="connsiteY6" fmla="*/ 330116 h 480638"/>
              <a:gd name="connsiteX7" fmla="*/ 314330 w 482270"/>
              <a:gd name="connsiteY7" fmla="*/ 354667 h 480638"/>
              <a:gd name="connsiteX8" fmla="*/ 309539 w 482270"/>
              <a:gd name="connsiteY8" fmla="*/ 378619 h 480638"/>
              <a:gd name="connsiteX9" fmla="*/ 214330 w 482270"/>
              <a:gd name="connsiteY9" fmla="*/ 473829 h 480638"/>
              <a:gd name="connsiteX10" fmla="*/ 176605 w 482270"/>
              <a:gd name="connsiteY10" fmla="*/ 453469 h 480638"/>
              <a:gd name="connsiteX11" fmla="*/ 195168 w 482270"/>
              <a:gd name="connsiteY11" fmla="*/ 368439 h 480638"/>
              <a:gd name="connsiteX12" fmla="*/ 304749 w 482270"/>
              <a:gd name="connsiteY12" fmla="*/ 330116 h 480638"/>
              <a:gd name="connsiteX13" fmla="*/ 125707 w 482270"/>
              <a:gd name="connsiteY13" fmla="*/ 166044 h 480638"/>
              <a:gd name="connsiteX14" fmla="*/ 146066 w 482270"/>
              <a:gd name="connsiteY14" fmla="*/ 173829 h 480638"/>
              <a:gd name="connsiteX15" fmla="*/ 106545 w 482270"/>
              <a:gd name="connsiteY15" fmla="*/ 285805 h 480638"/>
              <a:gd name="connsiteX16" fmla="*/ 26905 w 482270"/>
              <a:gd name="connsiteY16" fmla="*/ 303769 h 480638"/>
              <a:gd name="connsiteX17" fmla="*/ 6545 w 482270"/>
              <a:gd name="connsiteY17" fmla="*/ 266044 h 480638"/>
              <a:gd name="connsiteX18" fmla="*/ 101755 w 482270"/>
              <a:gd name="connsiteY18" fmla="*/ 170835 h 480638"/>
              <a:gd name="connsiteX19" fmla="*/ 125707 w 482270"/>
              <a:gd name="connsiteY19" fmla="*/ 166044 h 480638"/>
              <a:gd name="connsiteX20" fmla="*/ 344943 w 482270"/>
              <a:gd name="connsiteY20" fmla="*/ 95236 h 480638"/>
              <a:gd name="connsiteX21" fmla="*/ 319718 w 482270"/>
              <a:gd name="connsiteY21" fmla="*/ 105565 h 480638"/>
              <a:gd name="connsiteX22" fmla="*/ 319718 w 482270"/>
              <a:gd name="connsiteY22" fmla="*/ 156463 h 480638"/>
              <a:gd name="connsiteX23" fmla="*/ 370617 w 482270"/>
              <a:gd name="connsiteY23" fmla="*/ 156463 h 480638"/>
              <a:gd name="connsiteX24" fmla="*/ 370617 w 482270"/>
              <a:gd name="connsiteY24" fmla="*/ 105565 h 480638"/>
              <a:gd name="connsiteX25" fmla="*/ 344943 w 482270"/>
              <a:gd name="connsiteY25" fmla="*/ 95236 h 480638"/>
              <a:gd name="connsiteX26" fmla="*/ 340078 w 482270"/>
              <a:gd name="connsiteY26" fmla="*/ 27122 h 480638"/>
              <a:gd name="connsiteX27" fmla="*/ 404150 w 482270"/>
              <a:gd name="connsiteY27" fmla="*/ 71433 h 480638"/>
              <a:gd name="connsiteX28" fmla="*/ 449659 w 482270"/>
              <a:gd name="connsiteY28" fmla="*/ 137302 h 480638"/>
              <a:gd name="connsiteX29" fmla="*/ 371814 w 482270"/>
              <a:gd name="connsiteY29" fmla="*/ 251074 h 480638"/>
              <a:gd name="connsiteX30" fmla="*/ 164629 w 482270"/>
              <a:gd name="connsiteY30" fmla="*/ 348679 h 480638"/>
              <a:gd name="connsiteX31" fmla="*/ 127503 w 482270"/>
              <a:gd name="connsiteY31" fmla="*/ 311553 h 480638"/>
              <a:gd name="connsiteX32" fmla="*/ 225707 w 482270"/>
              <a:gd name="connsiteY32" fmla="*/ 104966 h 480638"/>
              <a:gd name="connsiteX33" fmla="*/ 340078 w 482270"/>
              <a:gd name="connsiteY33" fmla="*/ 27122 h 480638"/>
              <a:gd name="connsiteX34" fmla="*/ 465630 w 482270"/>
              <a:gd name="connsiteY34" fmla="*/ 8 h 480638"/>
              <a:gd name="connsiteX35" fmla="*/ 479599 w 482270"/>
              <a:gd name="connsiteY35" fmla="*/ 3170 h 480638"/>
              <a:gd name="connsiteX36" fmla="*/ 461036 w 482270"/>
              <a:gd name="connsiteY36" fmla="*/ 105565 h 480638"/>
              <a:gd name="connsiteX37" fmla="*/ 421515 w 482270"/>
              <a:gd name="connsiteY37" fmla="*/ 55266 h 480638"/>
              <a:gd name="connsiteX38" fmla="*/ 372413 w 482270"/>
              <a:gd name="connsiteY38" fmla="*/ 16344 h 480638"/>
              <a:gd name="connsiteX39" fmla="*/ 465630 w 482270"/>
              <a:gd name="connsiteY39" fmla="*/ 8 h 48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82270" h="480638">
                <a:moveTo>
                  <a:pt x="110147" y="334542"/>
                </a:moveTo>
                <a:cubicBezTo>
                  <a:pt x="118596" y="331201"/>
                  <a:pt x="119719" y="342092"/>
                  <a:pt x="126904" y="349278"/>
                </a:cubicBezTo>
                <a:cubicBezTo>
                  <a:pt x="136485" y="358260"/>
                  <a:pt x="152653" y="357062"/>
                  <a:pt x="132892" y="377422"/>
                </a:cubicBezTo>
                <a:cubicBezTo>
                  <a:pt x="113132" y="397182"/>
                  <a:pt x="68222" y="427122"/>
                  <a:pt x="58641" y="417541"/>
                </a:cubicBezTo>
                <a:cubicBezTo>
                  <a:pt x="49659" y="407961"/>
                  <a:pt x="79000" y="363050"/>
                  <a:pt x="98761" y="343290"/>
                </a:cubicBezTo>
                <a:cubicBezTo>
                  <a:pt x="103701" y="338350"/>
                  <a:pt x="107331" y="335655"/>
                  <a:pt x="110147" y="334542"/>
                </a:cubicBezTo>
                <a:close/>
                <a:moveTo>
                  <a:pt x="304749" y="330116"/>
                </a:moveTo>
                <a:lnTo>
                  <a:pt x="314330" y="354667"/>
                </a:lnTo>
                <a:cubicBezTo>
                  <a:pt x="317922" y="363050"/>
                  <a:pt x="315527" y="372631"/>
                  <a:pt x="309539" y="378619"/>
                </a:cubicBezTo>
                <a:lnTo>
                  <a:pt x="214330" y="473829"/>
                </a:lnTo>
                <a:cubicBezTo>
                  <a:pt x="198162" y="489996"/>
                  <a:pt x="171815" y="475026"/>
                  <a:pt x="176605" y="453469"/>
                </a:cubicBezTo>
                <a:lnTo>
                  <a:pt x="195168" y="368439"/>
                </a:lnTo>
                <a:cubicBezTo>
                  <a:pt x="226306" y="362451"/>
                  <a:pt x="264629" y="351074"/>
                  <a:pt x="304749" y="330116"/>
                </a:cubicBezTo>
                <a:close/>
                <a:moveTo>
                  <a:pt x="125707" y="166044"/>
                </a:moveTo>
                <a:lnTo>
                  <a:pt x="146066" y="173829"/>
                </a:lnTo>
                <a:cubicBezTo>
                  <a:pt x="123911" y="215745"/>
                  <a:pt x="113132" y="255865"/>
                  <a:pt x="106545" y="285805"/>
                </a:cubicBezTo>
                <a:lnTo>
                  <a:pt x="26905" y="303769"/>
                </a:lnTo>
                <a:cubicBezTo>
                  <a:pt x="5348" y="308559"/>
                  <a:pt x="-9023" y="281613"/>
                  <a:pt x="6545" y="266044"/>
                </a:cubicBezTo>
                <a:lnTo>
                  <a:pt x="101755" y="170835"/>
                </a:lnTo>
                <a:cubicBezTo>
                  <a:pt x="108342" y="164847"/>
                  <a:pt x="117324" y="163050"/>
                  <a:pt x="125707" y="166044"/>
                </a:cubicBezTo>
                <a:close/>
                <a:moveTo>
                  <a:pt x="344943" y="95236"/>
                </a:moveTo>
                <a:cubicBezTo>
                  <a:pt x="335736" y="95236"/>
                  <a:pt x="326604" y="98679"/>
                  <a:pt x="319718" y="105565"/>
                </a:cubicBezTo>
                <a:cubicBezTo>
                  <a:pt x="305946" y="119936"/>
                  <a:pt x="305946" y="142691"/>
                  <a:pt x="319718" y="156463"/>
                </a:cubicBezTo>
                <a:cubicBezTo>
                  <a:pt x="334090" y="170236"/>
                  <a:pt x="356844" y="170236"/>
                  <a:pt x="370617" y="156463"/>
                </a:cubicBezTo>
                <a:cubicBezTo>
                  <a:pt x="384389" y="142691"/>
                  <a:pt x="384389" y="119936"/>
                  <a:pt x="370617" y="105565"/>
                </a:cubicBezTo>
                <a:cubicBezTo>
                  <a:pt x="363431" y="98679"/>
                  <a:pt x="354149" y="95236"/>
                  <a:pt x="344943" y="95236"/>
                </a:cubicBezTo>
                <a:close/>
                <a:moveTo>
                  <a:pt x="340078" y="27122"/>
                </a:moveTo>
                <a:cubicBezTo>
                  <a:pt x="359838" y="34906"/>
                  <a:pt x="382593" y="50475"/>
                  <a:pt x="404150" y="71433"/>
                </a:cubicBezTo>
                <a:cubicBezTo>
                  <a:pt x="426305" y="94188"/>
                  <a:pt x="441874" y="117541"/>
                  <a:pt x="449659" y="137302"/>
                </a:cubicBezTo>
                <a:cubicBezTo>
                  <a:pt x="435287" y="172631"/>
                  <a:pt x="410736" y="212152"/>
                  <a:pt x="371814" y="251074"/>
                </a:cubicBezTo>
                <a:cubicBezTo>
                  <a:pt x="300557" y="322331"/>
                  <a:pt x="213731" y="342691"/>
                  <a:pt x="164629" y="348679"/>
                </a:cubicBezTo>
                <a:lnTo>
                  <a:pt x="127503" y="311553"/>
                </a:lnTo>
                <a:cubicBezTo>
                  <a:pt x="133491" y="262451"/>
                  <a:pt x="154449" y="176224"/>
                  <a:pt x="225707" y="104966"/>
                </a:cubicBezTo>
                <a:cubicBezTo>
                  <a:pt x="264629" y="66044"/>
                  <a:pt x="304748" y="41493"/>
                  <a:pt x="340078" y="27122"/>
                </a:cubicBezTo>
                <a:close/>
                <a:moveTo>
                  <a:pt x="465630" y="8"/>
                </a:moveTo>
                <a:cubicBezTo>
                  <a:pt x="472563" y="101"/>
                  <a:pt x="477503" y="1074"/>
                  <a:pt x="479599" y="3170"/>
                </a:cubicBezTo>
                <a:cubicBezTo>
                  <a:pt x="488581" y="11553"/>
                  <a:pt x="473012" y="59457"/>
                  <a:pt x="461036" y="105565"/>
                </a:cubicBezTo>
                <a:cubicBezTo>
                  <a:pt x="451455" y="88799"/>
                  <a:pt x="438281" y="72032"/>
                  <a:pt x="421515" y="55266"/>
                </a:cubicBezTo>
                <a:cubicBezTo>
                  <a:pt x="405347" y="39098"/>
                  <a:pt x="388581" y="25924"/>
                  <a:pt x="372413" y="16344"/>
                </a:cubicBezTo>
                <a:cubicBezTo>
                  <a:pt x="406096" y="7362"/>
                  <a:pt x="444831" y="-273"/>
                  <a:pt x="465630" y="8"/>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sp>
        <p:nvSpPr>
          <p:cNvPr id="29" name="Полилиния 28">
            <a:extLst>
              <a:ext uri="{FF2B5EF4-FFF2-40B4-BE49-F238E27FC236}">
                <a16:creationId xmlns:a16="http://schemas.microsoft.com/office/drawing/2014/main" id="{2B23D31D-0542-FB48-B410-30092034EDA5}"/>
              </a:ext>
            </a:extLst>
          </p:cNvPr>
          <p:cNvSpPr/>
          <p:nvPr/>
        </p:nvSpPr>
        <p:spPr>
          <a:xfrm>
            <a:off x="6553357" y="3787967"/>
            <a:ext cx="479042" cy="526946"/>
          </a:xfrm>
          <a:custGeom>
            <a:avLst/>
            <a:gdLst>
              <a:gd name="connsiteX0" fmla="*/ 239820 w 479042"/>
              <a:gd name="connsiteY0" fmla="*/ 348353 h 526946"/>
              <a:gd name="connsiteX1" fmla="*/ 182036 w 479042"/>
              <a:gd name="connsiteY1" fmla="*/ 371257 h 526946"/>
              <a:gd name="connsiteX2" fmla="*/ 173653 w 479042"/>
              <a:gd name="connsiteY2" fmla="*/ 379042 h 526946"/>
              <a:gd name="connsiteX3" fmla="*/ 55090 w 479042"/>
              <a:gd name="connsiteY3" fmla="*/ 491018 h 526946"/>
              <a:gd name="connsiteX4" fmla="*/ 423952 w 479042"/>
              <a:gd name="connsiteY4" fmla="*/ 491018 h 526946"/>
              <a:gd name="connsiteX5" fmla="*/ 305988 w 479042"/>
              <a:gd name="connsiteY5" fmla="*/ 379042 h 526946"/>
              <a:gd name="connsiteX6" fmla="*/ 297605 w 479042"/>
              <a:gd name="connsiteY6" fmla="*/ 371257 h 526946"/>
              <a:gd name="connsiteX7" fmla="*/ 239820 w 479042"/>
              <a:gd name="connsiteY7" fmla="*/ 348353 h 526946"/>
              <a:gd name="connsiteX8" fmla="*/ 443114 w 479042"/>
              <a:gd name="connsiteY8" fmla="*/ 249102 h 526946"/>
              <a:gd name="connsiteX9" fmla="*/ 323353 w 479042"/>
              <a:gd name="connsiteY9" fmla="*/ 362874 h 526946"/>
              <a:gd name="connsiteX10" fmla="*/ 443114 w 479042"/>
              <a:gd name="connsiteY10" fmla="*/ 476646 h 526946"/>
              <a:gd name="connsiteX11" fmla="*/ 35928 w 479042"/>
              <a:gd name="connsiteY11" fmla="*/ 248503 h 526946"/>
              <a:gd name="connsiteX12" fmla="*/ 35928 w 479042"/>
              <a:gd name="connsiteY12" fmla="*/ 476048 h 526946"/>
              <a:gd name="connsiteX13" fmla="*/ 155689 w 479042"/>
              <a:gd name="connsiteY13" fmla="*/ 362275 h 526946"/>
              <a:gd name="connsiteX14" fmla="*/ 155089 w 479042"/>
              <a:gd name="connsiteY14" fmla="*/ 227544 h 526946"/>
              <a:gd name="connsiteX15" fmla="*/ 310778 w 479042"/>
              <a:gd name="connsiteY15" fmla="*/ 227544 h 526946"/>
              <a:gd name="connsiteX16" fmla="*/ 310778 w 479042"/>
              <a:gd name="connsiteY16" fmla="*/ 251496 h 526946"/>
              <a:gd name="connsiteX17" fmla="*/ 155089 w 479042"/>
              <a:gd name="connsiteY17" fmla="*/ 251496 h 526946"/>
              <a:gd name="connsiteX18" fmla="*/ 155089 w 479042"/>
              <a:gd name="connsiteY18" fmla="*/ 179640 h 526946"/>
              <a:gd name="connsiteX19" fmla="*/ 310778 w 479042"/>
              <a:gd name="connsiteY19" fmla="*/ 179640 h 526946"/>
              <a:gd name="connsiteX20" fmla="*/ 310778 w 479042"/>
              <a:gd name="connsiteY20" fmla="*/ 203592 h 526946"/>
              <a:gd name="connsiteX21" fmla="*/ 155089 w 479042"/>
              <a:gd name="connsiteY21" fmla="*/ 203592 h 526946"/>
              <a:gd name="connsiteX22" fmla="*/ 155089 w 479042"/>
              <a:gd name="connsiteY22" fmla="*/ 131736 h 526946"/>
              <a:gd name="connsiteX23" fmla="*/ 310778 w 479042"/>
              <a:gd name="connsiteY23" fmla="*/ 131736 h 526946"/>
              <a:gd name="connsiteX24" fmla="*/ 310778 w 479042"/>
              <a:gd name="connsiteY24" fmla="*/ 155688 h 526946"/>
              <a:gd name="connsiteX25" fmla="*/ 155089 w 479042"/>
              <a:gd name="connsiteY25" fmla="*/ 155688 h 526946"/>
              <a:gd name="connsiteX26" fmla="*/ 119760 w 479042"/>
              <a:gd name="connsiteY26" fmla="*/ 95808 h 526946"/>
              <a:gd name="connsiteX27" fmla="*/ 119760 w 479042"/>
              <a:gd name="connsiteY27" fmla="*/ 295209 h 526946"/>
              <a:gd name="connsiteX28" fmla="*/ 173653 w 479042"/>
              <a:gd name="connsiteY28" fmla="*/ 346706 h 526946"/>
              <a:gd name="connsiteX29" fmla="*/ 305389 w 479042"/>
              <a:gd name="connsiteY29" fmla="*/ 346706 h 526946"/>
              <a:gd name="connsiteX30" fmla="*/ 359281 w 479042"/>
              <a:gd name="connsiteY30" fmla="*/ 295209 h 526946"/>
              <a:gd name="connsiteX31" fmla="*/ 359281 w 479042"/>
              <a:gd name="connsiteY31" fmla="*/ 95808 h 526946"/>
              <a:gd name="connsiteX32" fmla="*/ 239521 w 479042"/>
              <a:gd name="connsiteY32" fmla="*/ 0 h 526946"/>
              <a:gd name="connsiteX33" fmla="*/ 311377 w 479042"/>
              <a:gd name="connsiteY33" fmla="*/ 59880 h 526946"/>
              <a:gd name="connsiteX34" fmla="*/ 395209 w 479042"/>
              <a:gd name="connsiteY34" fmla="*/ 59880 h 526946"/>
              <a:gd name="connsiteX35" fmla="*/ 395209 w 479042"/>
              <a:gd name="connsiteY35" fmla="*/ 111976 h 526946"/>
              <a:gd name="connsiteX36" fmla="*/ 479042 w 479042"/>
              <a:gd name="connsiteY36" fmla="*/ 192215 h 526946"/>
              <a:gd name="connsiteX37" fmla="*/ 479042 w 479042"/>
              <a:gd name="connsiteY37" fmla="*/ 526946 h 526946"/>
              <a:gd name="connsiteX38" fmla="*/ 0 w 479042"/>
              <a:gd name="connsiteY38" fmla="*/ 526946 h 526946"/>
              <a:gd name="connsiteX39" fmla="*/ 0 w 479042"/>
              <a:gd name="connsiteY39" fmla="*/ 192215 h 526946"/>
              <a:gd name="connsiteX40" fmla="*/ 83832 w 479042"/>
              <a:gd name="connsiteY40" fmla="*/ 112575 h 526946"/>
              <a:gd name="connsiteX41" fmla="*/ 83832 w 479042"/>
              <a:gd name="connsiteY41" fmla="*/ 59880 h 526946"/>
              <a:gd name="connsiteX42" fmla="*/ 167665 w 479042"/>
              <a:gd name="connsiteY42" fmla="*/ 59880 h 52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9042" h="526946">
                <a:moveTo>
                  <a:pt x="239820" y="348353"/>
                </a:moveTo>
                <a:cubicBezTo>
                  <a:pt x="219012" y="348353"/>
                  <a:pt x="198204" y="355988"/>
                  <a:pt x="182036" y="371257"/>
                </a:cubicBezTo>
                <a:lnTo>
                  <a:pt x="173653" y="379042"/>
                </a:lnTo>
                <a:lnTo>
                  <a:pt x="55090" y="491018"/>
                </a:lnTo>
                <a:lnTo>
                  <a:pt x="423952" y="491018"/>
                </a:lnTo>
                <a:lnTo>
                  <a:pt x="305988" y="379042"/>
                </a:lnTo>
                <a:lnTo>
                  <a:pt x="297605" y="371257"/>
                </a:lnTo>
                <a:cubicBezTo>
                  <a:pt x="281437" y="355988"/>
                  <a:pt x="260629" y="348353"/>
                  <a:pt x="239820" y="348353"/>
                </a:cubicBezTo>
                <a:close/>
                <a:moveTo>
                  <a:pt x="443114" y="249102"/>
                </a:moveTo>
                <a:lnTo>
                  <a:pt x="323353" y="362874"/>
                </a:lnTo>
                <a:lnTo>
                  <a:pt x="443114" y="476646"/>
                </a:lnTo>
                <a:close/>
                <a:moveTo>
                  <a:pt x="35928" y="248503"/>
                </a:moveTo>
                <a:lnTo>
                  <a:pt x="35928" y="476048"/>
                </a:lnTo>
                <a:lnTo>
                  <a:pt x="155689" y="362275"/>
                </a:lnTo>
                <a:close/>
                <a:moveTo>
                  <a:pt x="155089" y="227544"/>
                </a:moveTo>
                <a:lnTo>
                  <a:pt x="310778" y="227544"/>
                </a:lnTo>
                <a:lnTo>
                  <a:pt x="310778" y="251496"/>
                </a:lnTo>
                <a:lnTo>
                  <a:pt x="155089" y="251496"/>
                </a:lnTo>
                <a:close/>
                <a:moveTo>
                  <a:pt x="155089" y="179640"/>
                </a:moveTo>
                <a:lnTo>
                  <a:pt x="310778" y="179640"/>
                </a:lnTo>
                <a:lnTo>
                  <a:pt x="310778" y="203592"/>
                </a:lnTo>
                <a:lnTo>
                  <a:pt x="155089" y="203592"/>
                </a:lnTo>
                <a:close/>
                <a:moveTo>
                  <a:pt x="155089" y="131736"/>
                </a:moveTo>
                <a:lnTo>
                  <a:pt x="310778" y="131736"/>
                </a:lnTo>
                <a:lnTo>
                  <a:pt x="310778" y="155688"/>
                </a:lnTo>
                <a:lnTo>
                  <a:pt x="155089" y="155688"/>
                </a:lnTo>
                <a:close/>
                <a:moveTo>
                  <a:pt x="119760" y="95808"/>
                </a:moveTo>
                <a:lnTo>
                  <a:pt x="119760" y="295209"/>
                </a:lnTo>
                <a:lnTo>
                  <a:pt x="173653" y="346706"/>
                </a:lnTo>
                <a:cubicBezTo>
                  <a:pt x="212575" y="316766"/>
                  <a:pt x="266467" y="316766"/>
                  <a:pt x="305389" y="346706"/>
                </a:cubicBezTo>
                <a:lnTo>
                  <a:pt x="359281" y="295209"/>
                </a:lnTo>
                <a:lnTo>
                  <a:pt x="359281" y="95808"/>
                </a:lnTo>
                <a:close/>
                <a:moveTo>
                  <a:pt x="239521" y="0"/>
                </a:moveTo>
                <a:lnTo>
                  <a:pt x="311377" y="59880"/>
                </a:lnTo>
                <a:lnTo>
                  <a:pt x="395209" y="59880"/>
                </a:lnTo>
                <a:lnTo>
                  <a:pt x="395209" y="111976"/>
                </a:lnTo>
                <a:lnTo>
                  <a:pt x="479042" y="192215"/>
                </a:lnTo>
                <a:lnTo>
                  <a:pt x="479042" y="526946"/>
                </a:lnTo>
                <a:lnTo>
                  <a:pt x="0" y="526946"/>
                </a:lnTo>
                <a:lnTo>
                  <a:pt x="0" y="192215"/>
                </a:lnTo>
                <a:lnTo>
                  <a:pt x="83832" y="112575"/>
                </a:lnTo>
                <a:lnTo>
                  <a:pt x="83832" y="59880"/>
                </a:lnTo>
                <a:lnTo>
                  <a:pt x="167665" y="59880"/>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sp>
        <p:nvSpPr>
          <p:cNvPr id="24" name="Рисунок 25" descr="Вишня">
            <a:extLst>
              <a:ext uri="{FF2B5EF4-FFF2-40B4-BE49-F238E27FC236}">
                <a16:creationId xmlns:a16="http://schemas.microsoft.com/office/drawing/2014/main" id="{84750F5A-BC39-404C-A369-83A0B5212364}"/>
              </a:ext>
            </a:extLst>
          </p:cNvPr>
          <p:cNvSpPr/>
          <p:nvPr/>
        </p:nvSpPr>
        <p:spPr>
          <a:xfrm>
            <a:off x="6556051" y="5134828"/>
            <a:ext cx="448824" cy="401531"/>
          </a:xfrm>
          <a:custGeom>
            <a:avLst/>
            <a:gdLst>
              <a:gd name="connsiteX0" fmla="*/ 441856 w 448824"/>
              <a:gd name="connsiteY0" fmla="*/ 199275 h 401531"/>
              <a:gd name="connsiteX1" fmla="*/ 396407 w 448824"/>
              <a:gd name="connsiteY1" fmla="*/ 149695 h 401531"/>
              <a:gd name="connsiteX2" fmla="*/ 357844 w 448824"/>
              <a:gd name="connsiteY2" fmla="*/ 148916 h 401531"/>
              <a:gd name="connsiteX3" fmla="*/ 339161 w 448824"/>
              <a:gd name="connsiteY3" fmla="*/ 152629 h 401531"/>
              <a:gd name="connsiteX4" fmla="*/ 158503 w 448824"/>
              <a:gd name="connsiteY4" fmla="*/ 114 h 401531"/>
              <a:gd name="connsiteX5" fmla="*/ 146168 w 448824"/>
              <a:gd name="connsiteY5" fmla="*/ 6581 h 401531"/>
              <a:gd name="connsiteX6" fmla="*/ 57186 w 448824"/>
              <a:gd name="connsiteY6" fmla="*/ 35144 h 401531"/>
              <a:gd name="connsiteX7" fmla="*/ 0 w 448824"/>
              <a:gd name="connsiteY7" fmla="*/ 153168 h 401531"/>
              <a:gd name="connsiteX8" fmla="*/ 128623 w 448824"/>
              <a:gd name="connsiteY8" fmla="*/ 127539 h 401531"/>
              <a:gd name="connsiteX9" fmla="*/ 175030 w 448824"/>
              <a:gd name="connsiteY9" fmla="*/ 58257 h 401531"/>
              <a:gd name="connsiteX10" fmla="*/ 176048 w 448824"/>
              <a:gd name="connsiteY10" fmla="*/ 55383 h 401531"/>
              <a:gd name="connsiteX11" fmla="*/ 194910 w 448824"/>
              <a:gd name="connsiteY11" fmla="*/ 214186 h 401531"/>
              <a:gd name="connsiteX12" fmla="*/ 194132 w 448824"/>
              <a:gd name="connsiteY12" fmla="*/ 213227 h 401531"/>
              <a:gd name="connsiteX13" fmla="*/ 146227 w 448824"/>
              <a:gd name="connsiteY13" fmla="*/ 205982 h 401531"/>
              <a:gd name="connsiteX14" fmla="*/ 143713 w 448824"/>
              <a:gd name="connsiteY14" fmla="*/ 206401 h 401531"/>
              <a:gd name="connsiteX15" fmla="*/ 143233 w 448824"/>
              <a:gd name="connsiteY15" fmla="*/ 206401 h 401531"/>
              <a:gd name="connsiteX16" fmla="*/ 126108 w 448824"/>
              <a:gd name="connsiteY16" fmla="*/ 211191 h 401531"/>
              <a:gd name="connsiteX17" fmla="*/ 123772 w 448824"/>
              <a:gd name="connsiteY17" fmla="*/ 212150 h 401531"/>
              <a:gd name="connsiteX18" fmla="*/ 118383 w 448824"/>
              <a:gd name="connsiteY18" fmla="*/ 214605 h 401531"/>
              <a:gd name="connsiteX19" fmla="*/ 112695 w 448824"/>
              <a:gd name="connsiteY19" fmla="*/ 217778 h 401531"/>
              <a:gd name="connsiteX20" fmla="*/ 75389 w 448824"/>
              <a:gd name="connsiteY20" fmla="*/ 273108 h 401531"/>
              <a:gd name="connsiteX21" fmla="*/ 156467 w 448824"/>
              <a:gd name="connsiteY21" fmla="*/ 401311 h 401531"/>
              <a:gd name="connsiteX22" fmla="*/ 279221 w 448824"/>
              <a:gd name="connsiteY22" fmla="*/ 312629 h 401531"/>
              <a:gd name="connsiteX23" fmla="*/ 265090 w 448824"/>
              <a:gd name="connsiteY23" fmla="*/ 249455 h 401531"/>
              <a:gd name="connsiteX24" fmla="*/ 233233 w 448824"/>
              <a:gd name="connsiteY24" fmla="*/ 230293 h 401531"/>
              <a:gd name="connsiteX25" fmla="*/ 216766 w 448824"/>
              <a:gd name="connsiteY25" fmla="*/ 224724 h 401531"/>
              <a:gd name="connsiteX26" fmla="*/ 217365 w 448824"/>
              <a:gd name="connsiteY26" fmla="*/ 223407 h 401531"/>
              <a:gd name="connsiteX27" fmla="*/ 192156 w 448824"/>
              <a:gd name="connsiteY27" fmla="*/ 34605 h 401531"/>
              <a:gd name="connsiteX28" fmla="*/ 313832 w 448824"/>
              <a:gd name="connsiteY28" fmla="*/ 153766 h 401531"/>
              <a:gd name="connsiteX29" fmla="*/ 267305 w 448824"/>
              <a:gd name="connsiteY29" fmla="*/ 171730 h 401531"/>
              <a:gd name="connsiteX30" fmla="*/ 265209 w 448824"/>
              <a:gd name="connsiteY30" fmla="*/ 173347 h 401531"/>
              <a:gd name="connsiteX31" fmla="*/ 264790 w 448824"/>
              <a:gd name="connsiteY31" fmla="*/ 173706 h 401531"/>
              <a:gd name="connsiteX32" fmla="*/ 251856 w 448824"/>
              <a:gd name="connsiteY32" fmla="*/ 186940 h 401531"/>
              <a:gd name="connsiteX33" fmla="*/ 250299 w 448824"/>
              <a:gd name="connsiteY33" fmla="*/ 188976 h 401531"/>
              <a:gd name="connsiteX34" fmla="*/ 246706 w 448824"/>
              <a:gd name="connsiteY34" fmla="*/ 193946 h 401531"/>
              <a:gd name="connsiteX35" fmla="*/ 243233 w 448824"/>
              <a:gd name="connsiteY35" fmla="*/ 199934 h 401531"/>
              <a:gd name="connsiteX36" fmla="*/ 237245 w 448824"/>
              <a:gd name="connsiteY36" fmla="*/ 212748 h 401531"/>
              <a:gd name="connsiteX37" fmla="*/ 238802 w 448824"/>
              <a:gd name="connsiteY37" fmla="*/ 213227 h 401531"/>
              <a:gd name="connsiteX38" fmla="*/ 277724 w 448824"/>
              <a:gd name="connsiteY38" fmla="*/ 237180 h 401531"/>
              <a:gd name="connsiteX39" fmla="*/ 278203 w 448824"/>
              <a:gd name="connsiteY39" fmla="*/ 237659 h 401531"/>
              <a:gd name="connsiteX40" fmla="*/ 278623 w 448824"/>
              <a:gd name="connsiteY40" fmla="*/ 238138 h 401531"/>
              <a:gd name="connsiteX41" fmla="*/ 296587 w 448824"/>
              <a:gd name="connsiteY41" fmla="*/ 315982 h 401531"/>
              <a:gd name="connsiteX42" fmla="*/ 292036 w 448824"/>
              <a:gd name="connsiteY42" fmla="*/ 333167 h 401531"/>
              <a:gd name="connsiteX43" fmla="*/ 377006 w 448824"/>
              <a:gd name="connsiteY43" fmla="*/ 342629 h 401531"/>
              <a:gd name="connsiteX44" fmla="*/ 441856 w 448824"/>
              <a:gd name="connsiteY44" fmla="*/ 199275 h 4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824" h="401531">
                <a:moveTo>
                  <a:pt x="441856" y="199275"/>
                </a:moveTo>
                <a:cubicBezTo>
                  <a:pt x="433173" y="173946"/>
                  <a:pt x="417904" y="157659"/>
                  <a:pt x="396407" y="149695"/>
                </a:cubicBezTo>
                <a:cubicBezTo>
                  <a:pt x="383781" y="146489"/>
                  <a:pt x="370589" y="146223"/>
                  <a:pt x="357844" y="148916"/>
                </a:cubicBezTo>
                <a:cubicBezTo>
                  <a:pt x="351856" y="150114"/>
                  <a:pt x="347305" y="151072"/>
                  <a:pt x="339161" y="152629"/>
                </a:cubicBezTo>
                <a:cubicBezTo>
                  <a:pt x="309548" y="73842"/>
                  <a:pt x="241140" y="16092"/>
                  <a:pt x="158503" y="114"/>
                </a:cubicBezTo>
                <a:cubicBezTo>
                  <a:pt x="153432" y="-589"/>
                  <a:pt x="148474" y="2010"/>
                  <a:pt x="146168" y="6581"/>
                </a:cubicBezTo>
                <a:cubicBezTo>
                  <a:pt x="119401" y="7180"/>
                  <a:pt x="84611" y="12868"/>
                  <a:pt x="57186" y="35144"/>
                </a:cubicBezTo>
                <a:cubicBezTo>
                  <a:pt x="5509" y="75084"/>
                  <a:pt x="0" y="153168"/>
                  <a:pt x="0" y="153168"/>
                </a:cubicBezTo>
                <a:cubicBezTo>
                  <a:pt x="0" y="153168"/>
                  <a:pt x="77844" y="167599"/>
                  <a:pt x="128623" y="127539"/>
                </a:cubicBezTo>
                <a:cubicBezTo>
                  <a:pt x="152575" y="109096"/>
                  <a:pt x="166647" y="82269"/>
                  <a:pt x="175030" y="58257"/>
                </a:cubicBezTo>
                <a:lnTo>
                  <a:pt x="176048" y="55383"/>
                </a:lnTo>
                <a:cubicBezTo>
                  <a:pt x="202463" y="103941"/>
                  <a:pt x="209216" y="160791"/>
                  <a:pt x="194910" y="214186"/>
                </a:cubicBezTo>
                <a:lnTo>
                  <a:pt x="194132" y="213227"/>
                </a:lnTo>
                <a:cubicBezTo>
                  <a:pt x="179248" y="206073"/>
                  <a:pt x="162561" y="203549"/>
                  <a:pt x="146227" y="205982"/>
                </a:cubicBezTo>
                <a:lnTo>
                  <a:pt x="143713" y="206401"/>
                </a:lnTo>
                <a:lnTo>
                  <a:pt x="143233" y="206401"/>
                </a:lnTo>
                <a:cubicBezTo>
                  <a:pt x="137386" y="207452"/>
                  <a:pt x="131652" y="209056"/>
                  <a:pt x="126108" y="211191"/>
                </a:cubicBezTo>
                <a:lnTo>
                  <a:pt x="123772" y="212150"/>
                </a:lnTo>
                <a:cubicBezTo>
                  <a:pt x="121976" y="212928"/>
                  <a:pt x="120180" y="213706"/>
                  <a:pt x="118383" y="214605"/>
                </a:cubicBezTo>
                <a:cubicBezTo>
                  <a:pt x="116587" y="215503"/>
                  <a:pt x="114611" y="216641"/>
                  <a:pt x="112695" y="217778"/>
                </a:cubicBezTo>
                <a:cubicBezTo>
                  <a:pt x="92731" y="229841"/>
                  <a:pt x="79087" y="250078"/>
                  <a:pt x="75389" y="273108"/>
                </a:cubicBezTo>
                <a:cubicBezTo>
                  <a:pt x="57186" y="370952"/>
                  <a:pt x="156467" y="401311"/>
                  <a:pt x="156467" y="401311"/>
                </a:cubicBezTo>
                <a:cubicBezTo>
                  <a:pt x="156467" y="401311"/>
                  <a:pt x="260239" y="410353"/>
                  <a:pt x="279221" y="312629"/>
                </a:cubicBezTo>
                <a:cubicBezTo>
                  <a:pt x="284072" y="287359"/>
                  <a:pt x="279221" y="266341"/>
                  <a:pt x="265090" y="249455"/>
                </a:cubicBezTo>
                <a:cubicBezTo>
                  <a:pt x="256098" y="240687"/>
                  <a:pt x="245193" y="234127"/>
                  <a:pt x="233233" y="230293"/>
                </a:cubicBezTo>
                <a:cubicBezTo>
                  <a:pt x="227784" y="228437"/>
                  <a:pt x="223712" y="227179"/>
                  <a:pt x="216766" y="224724"/>
                </a:cubicBezTo>
                <a:cubicBezTo>
                  <a:pt x="217002" y="224302"/>
                  <a:pt x="217202" y="223862"/>
                  <a:pt x="217365" y="223407"/>
                </a:cubicBezTo>
                <a:cubicBezTo>
                  <a:pt x="235659" y="159711"/>
                  <a:pt x="226521" y="91269"/>
                  <a:pt x="192156" y="34605"/>
                </a:cubicBezTo>
                <a:cubicBezTo>
                  <a:pt x="247196" y="56180"/>
                  <a:pt x="291112" y="99189"/>
                  <a:pt x="313832" y="153766"/>
                </a:cubicBezTo>
                <a:cubicBezTo>
                  <a:pt x="296877" y="154969"/>
                  <a:pt x="280670" y="161226"/>
                  <a:pt x="267305" y="171730"/>
                </a:cubicBezTo>
                <a:lnTo>
                  <a:pt x="265209" y="173347"/>
                </a:lnTo>
                <a:lnTo>
                  <a:pt x="264790" y="173706"/>
                </a:lnTo>
                <a:cubicBezTo>
                  <a:pt x="260093" y="177723"/>
                  <a:pt x="255764" y="182152"/>
                  <a:pt x="251856" y="186940"/>
                </a:cubicBezTo>
                <a:lnTo>
                  <a:pt x="250299" y="188976"/>
                </a:lnTo>
                <a:cubicBezTo>
                  <a:pt x="249102" y="190593"/>
                  <a:pt x="247844" y="192269"/>
                  <a:pt x="246706" y="193946"/>
                </a:cubicBezTo>
                <a:cubicBezTo>
                  <a:pt x="245569" y="195623"/>
                  <a:pt x="244371" y="197778"/>
                  <a:pt x="243233" y="199934"/>
                </a:cubicBezTo>
                <a:cubicBezTo>
                  <a:pt x="240871" y="204024"/>
                  <a:pt x="238868" y="208312"/>
                  <a:pt x="237245" y="212748"/>
                </a:cubicBezTo>
                <a:lnTo>
                  <a:pt x="238802" y="213227"/>
                </a:lnTo>
                <a:cubicBezTo>
                  <a:pt x="253467" y="218066"/>
                  <a:pt x="266796" y="226269"/>
                  <a:pt x="277724" y="237180"/>
                </a:cubicBezTo>
                <a:lnTo>
                  <a:pt x="278203" y="237659"/>
                </a:lnTo>
                <a:lnTo>
                  <a:pt x="278623" y="238138"/>
                </a:lnTo>
                <a:cubicBezTo>
                  <a:pt x="296587" y="259575"/>
                  <a:pt x="302575" y="286042"/>
                  <a:pt x="296587" y="315982"/>
                </a:cubicBezTo>
                <a:cubicBezTo>
                  <a:pt x="295426" y="321799"/>
                  <a:pt x="293906" y="327538"/>
                  <a:pt x="292036" y="333167"/>
                </a:cubicBezTo>
                <a:cubicBezTo>
                  <a:pt x="332455" y="352868"/>
                  <a:pt x="377006" y="342629"/>
                  <a:pt x="377006" y="342629"/>
                </a:cubicBezTo>
                <a:cubicBezTo>
                  <a:pt x="377006" y="342629"/>
                  <a:pt x="475389" y="297120"/>
                  <a:pt x="441856" y="199275"/>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spTree>
    <p:extLst>
      <p:ext uri="{BB962C8B-B14F-4D97-AF65-F5344CB8AC3E}">
        <p14:creationId xmlns:p14="http://schemas.microsoft.com/office/powerpoint/2010/main" val="83807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кругленный прямоугольник 9">
            <a:extLst>
              <a:ext uri="{FF2B5EF4-FFF2-40B4-BE49-F238E27FC236}">
                <a16:creationId xmlns:a16="http://schemas.microsoft.com/office/drawing/2014/main" id="{9B585310-B521-F347-BFC6-7F176C045B4E}"/>
              </a:ext>
            </a:extLst>
          </p:cNvPr>
          <p:cNvSpPr/>
          <p:nvPr/>
        </p:nvSpPr>
        <p:spPr>
          <a:xfrm rot="2700000">
            <a:off x="273023" y="1809739"/>
            <a:ext cx="3238516" cy="3238516"/>
          </a:xfrm>
          <a:prstGeom prst="round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9" name="Скругленный прямоугольник 8">
            <a:extLst>
              <a:ext uri="{FF2B5EF4-FFF2-40B4-BE49-F238E27FC236}">
                <a16:creationId xmlns:a16="http://schemas.microsoft.com/office/drawing/2014/main" id="{B4881F2C-9E4B-3F43-8005-5FD46A5B0D8E}"/>
              </a:ext>
            </a:extLst>
          </p:cNvPr>
          <p:cNvSpPr/>
          <p:nvPr/>
        </p:nvSpPr>
        <p:spPr>
          <a:xfrm rot="2700000">
            <a:off x="509750" y="2046466"/>
            <a:ext cx="2765060" cy="2765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pic>
        <p:nvPicPr>
          <p:cNvPr id="14" name="Рисунок 13">
            <a:extLst>
              <a:ext uri="{FF2B5EF4-FFF2-40B4-BE49-F238E27FC236}">
                <a16:creationId xmlns:a16="http://schemas.microsoft.com/office/drawing/2014/main" id="{1CA1CC91-951C-974D-A56C-1D50CC51ADC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p:pic>
      <p:pic>
        <p:nvPicPr>
          <p:cNvPr id="18" name="Рисунок 17">
            <a:extLst>
              <a:ext uri="{FF2B5EF4-FFF2-40B4-BE49-F238E27FC236}">
                <a16:creationId xmlns:a16="http://schemas.microsoft.com/office/drawing/2014/main" id="{47D1DB20-A1F1-D647-A5EA-FEC4FEE05065}"/>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2742742" y="3619891"/>
            <a:ext cx="3528603" cy="3528602"/>
          </a:xfrm>
        </p:spPr>
      </p:pic>
      <p:sp>
        <p:nvSpPr>
          <p:cNvPr id="19" name="Текст 23">
            <a:extLst>
              <a:ext uri="{FF2B5EF4-FFF2-40B4-BE49-F238E27FC236}">
                <a16:creationId xmlns:a16="http://schemas.microsoft.com/office/drawing/2014/main" id="{FFA5E07D-5053-9B44-B460-C37D3C6B5298}"/>
              </a:ext>
            </a:extLst>
          </p:cNvPr>
          <p:cNvSpPr txBox="1">
            <a:spLocks/>
          </p:cNvSpPr>
          <p:nvPr/>
        </p:nvSpPr>
        <p:spPr>
          <a:xfrm>
            <a:off x="576665" y="3527919"/>
            <a:ext cx="2631230" cy="5503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 sz="1500" dirty="0">
                <a:solidFill>
                  <a:schemeClr val="accent3"/>
                </a:solidFill>
              </a:rPr>
              <a:t>London is the capital of Great Britain, its political, economic and cultural cent</a:t>
            </a:r>
            <a:r>
              <a:rPr lang="en-US" sz="1500" dirty="0">
                <a:solidFill>
                  <a:schemeClr val="accent3"/>
                </a:solidFill>
              </a:rPr>
              <a:t>e</a:t>
            </a:r>
            <a:r>
              <a:rPr lang="en" sz="1500" dirty="0">
                <a:solidFill>
                  <a:schemeClr val="accent3"/>
                </a:solidFill>
              </a:rPr>
              <a:t>r.</a:t>
            </a:r>
            <a:endParaRPr lang="ru-RU" sz="1500" dirty="0">
              <a:solidFill>
                <a:schemeClr val="accent3"/>
              </a:solidFill>
            </a:endParaRPr>
          </a:p>
        </p:txBody>
      </p:sp>
      <p:sp>
        <p:nvSpPr>
          <p:cNvPr id="26" name="Полилиния 25">
            <a:extLst>
              <a:ext uri="{FF2B5EF4-FFF2-40B4-BE49-F238E27FC236}">
                <a16:creationId xmlns:a16="http://schemas.microsoft.com/office/drawing/2014/main" id="{37BBE011-E2B6-1441-8E5B-D0C89B84C2D0}"/>
              </a:ext>
            </a:extLst>
          </p:cNvPr>
          <p:cNvSpPr/>
          <p:nvPr/>
        </p:nvSpPr>
        <p:spPr>
          <a:xfrm>
            <a:off x="1472278" y="2367261"/>
            <a:ext cx="840005" cy="986789"/>
          </a:xfrm>
          <a:custGeom>
            <a:avLst/>
            <a:gdLst>
              <a:gd name="connsiteX0" fmla="*/ 183832 w 648653"/>
              <a:gd name="connsiteY0" fmla="*/ 619125 h 762000"/>
              <a:gd name="connsiteX1" fmla="*/ 463868 w 648653"/>
              <a:gd name="connsiteY1" fmla="*/ 619125 h 762000"/>
              <a:gd name="connsiteX2" fmla="*/ 476250 w 648653"/>
              <a:gd name="connsiteY2" fmla="*/ 631508 h 762000"/>
              <a:gd name="connsiteX3" fmla="*/ 476250 w 648653"/>
              <a:gd name="connsiteY3" fmla="*/ 762000 h 762000"/>
              <a:gd name="connsiteX4" fmla="*/ 171450 w 648653"/>
              <a:gd name="connsiteY4" fmla="*/ 762000 h 762000"/>
              <a:gd name="connsiteX5" fmla="*/ 171450 w 648653"/>
              <a:gd name="connsiteY5" fmla="*/ 631508 h 762000"/>
              <a:gd name="connsiteX6" fmla="*/ 183832 w 648653"/>
              <a:gd name="connsiteY6" fmla="*/ 619125 h 762000"/>
              <a:gd name="connsiteX7" fmla="*/ 95250 w 648653"/>
              <a:gd name="connsiteY7" fmla="*/ 153352 h 762000"/>
              <a:gd name="connsiteX8" fmla="*/ 95250 w 648653"/>
              <a:gd name="connsiteY8" fmla="*/ 323850 h 762000"/>
              <a:gd name="connsiteX9" fmla="*/ 152400 w 648653"/>
              <a:gd name="connsiteY9" fmla="*/ 381000 h 762000"/>
              <a:gd name="connsiteX10" fmla="*/ 285750 w 648653"/>
              <a:gd name="connsiteY10" fmla="*/ 381000 h 762000"/>
              <a:gd name="connsiteX11" fmla="*/ 285750 w 648653"/>
              <a:gd name="connsiteY11" fmla="*/ 400050 h 762000"/>
              <a:gd name="connsiteX12" fmla="*/ 304800 w 648653"/>
              <a:gd name="connsiteY12" fmla="*/ 419100 h 762000"/>
              <a:gd name="connsiteX13" fmla="*/ 342900 w 648653"/>
              <a:gd name="connsiteY13" fmla="*/ 419100 h 762000"/>
              <a:gd name="connsiteX14" fmla="*/ 361950 w 648653"/>
              <a:gd name="connsiteY14" fmla="*/ 400050 h 762000"/>
              <a:gd name="connsiteX15" fmla="*/ 361950 w 648653"/>
              <a:gd name="connsiteY15" fmla="*/ 381000 h 762000"/>
              <a:gd name="connsiteX16" fmla="*/ 495300 w 648653"/>
              <a:gd name="connsiteY16" fmla="*/ 381000 h 762000"/>
              <a:gd name="connsiteX17" fmla="*/ 552450 w 648653"/>
              <a:gd name="connsiteY17" fmla="*/ 323850 h 762000"/>
              <a:gd name="connsiteX18" fmla="*/ 552450 w 648653"/>
              <a:gd name="connsiteY18" fmla="*/ 153352 h 762000"/>
              <a:gd name="connsiteX19" fmla="*/ 590550 w 648653"/>
              <a:gd name="connsiteY19" fmla="*/ 219075 h 762000"/>
              <a:gd name="connsiteX20" fmla="*/ 590550 w 648653"/>
              <a:gd name="connsiteY20" fmla="*/ 447675 h 762000"/>
              <a:gd name="connsiteX21" fmla="*/ 609600 w 648653"/>
              <a:gd name="connsiteY21" fmla="*/ 447675 h 762000"/>
              <a:gd name="connsiteX22" fmla="*/ 648653 w 648653"/>
              <a:gd name="connsiteY22" fmla="*/ 485775 h 762000"/>
              <a:gd name="connsiteX23" fmla="*/ 648653 w 648653"/>
              <a:gd name="connsiteY23" fmla="*/ 638175 h 762000"/>
              <a:gd name="connsiteX24" fmla="*/ 610553 w 648653"/>
              <a:gd name="connsiteY24" fmla="*/ 676275 h 762000"/>
              <a:gd name="connsiteX25" fmla="*/ 591503 w 648653"/>
              <a:gd name="connsiteY25" fmla="*/ 676275 h 762000"/>
              <a:gd name="connsiteX26" fmla="*/ 591503 w 648653"/>
              <a:gd name="connsiteY26" fmla="*/ 723900 h 762000"/>
              <a:gd name="connsiteX27" fmla="*/ 553403 w 648653"/>
              <a:gd name="connsiteY27" fmla="*/ 762000 h 762000"/>
              <a:gd name="connsiteX28" fmla="*/ 515303 w 648653"/>
              <a:gd name="connsiteY28" fmla="*/ 762000 h 762000"/>
              <a:gd name="connsiteX29" fmla="*/ 515303 w 648653"/>
              <a:gd name="connsiteY29" fmla="*/ 631507 h 762000"/>
              <a:gd name="connsiteX30" fmla="*/ 464820 w 648653"/>
              <a:gd name="connsiteY30" fmla="*/ 581025 h 762000"/>
              <a:gd name="connsiteX31" fmla="*/ 183833 w 648653"/>
              <a:gd name="connsiteY31" fmla="*/ 581025 h 762000"/>
              <a:gd name="connsiteX32" fmla="*/ 133350 w 648653"/>
              <a:gd name="connsiteY32" fmla="*/ 631507 h 762000"/>
              <a:gd name="connsiteX33" fmla="*/ 133350 w 648653"/>
              <a:gd name="connsiteY33" fmla="*/ 762000 h 762000"/>
              <a:gd name="connsiteX34" fmla="*/ 95250 w 648653"/>
              <a:gd name="connsiteY34" fmla="*/ 762000 h 762000"/>
              <a:gd name="connsiteX35" fmla="*/ 57150 w 648653"/>
              <a:gd name="connsiteY35" fmla="*/ 723900 h 762000"/>
              <a:gd name="connsiteX36" fmla="*/ 57150 w 648653"/>
              <a:gd name="connsiteY36" fmla="*/ 676275 h 762000"/>
              <a:gd name="connsiteX37" fmla="*/ 38100 w 648653"/>
              <a:gd name="connsiteY37" fmla="*/ 676275 h 762000"/>
              <a:gd name="connsiteX38" fmla="*/ 0 w 648653"/>
              <a:gd name="connsiteY38" fmla="*/ 638175 h 762000"/>
              <a:gd name="connsiteX39" fmla="*/ 0 w 648653"/>
              <a:gd name="connsiteY39" fmla="*/ 485775 h 762000"/>
              <a:gd name="connsiteX40" fmla="*/ 38100 w 648653"/>
              <a:gd name="connsiteY40" fmla="*/ 447675 h 762000"/>
              <a:gd name="connsiteX41" fmla="*/ 57150 w 648653"/>
              <a:gd name="connsiteY41" fmla="*/ 447675 h 762000"/>
              <a:gd name="connsiteX42" fmla="*/ 57150 w 648653"/>
              <a:gd name="connsiteY42" fmla="*/ 219075 h 762000"/>
              <a:gd name="connsiteX43" fmla="*/ 95250 w 648653"/>
              <a:gd name="connsiteY43" fmla="*/ 153352 h 762000"/>
              <a:gd name="connsiteX44" fmla="*/ 323850 w 648653"/>
              <a:gd name="connsiteY44" fmla="*/ 57150 h 762000"/>
              <a:gd name="connsiteX45" fmla="*/ 238125 w 648653"/>
              <a:gd name="connsiteY45" fmla="*/ 142875 h 762000"/>
              <a:gd name="connsiteX46" fmla="*/ 409575 w 648653"/>
              <a:gd name="connsiteY46" fmla="*/ 142875 h 762000"/>
              <a:gd name="connsiteX47" fmla="*/ 323850 w 648653"/>
              <a:gd name="connsiteY47" fmla="*/ 57150 h 762000"/>
              <a:gd name="connsiteX48" fmla="*/ 323850 w 648653"/>
              <a:gd name="connsiteY48" fmla="*/ 0 h 762000"/>
              <a:gd name="connsiteX49" fmla="*/ 466725 w 648653"/>
              <a:gd name="connsiteY49" fmla="*/ 142875 h 762000"/>
              <a:gd name="connsiteX50" fmla="*/ 514350 w 648653"/>
              <a:gd name="connsiteY50" fmla="*/ 142875 h 762000"/>
              <a:gd name="connsiteX51" fmla="*/ 514350 w 648653"/>
              <a:gd name="connsiteY51" fmla="*/ 323850 h 762000"/>
              <a:gd name="connsiteX52" fmla="*/ 495300 w 648653"/>
              <a:gd name="connsiteY52" fmla="*/ 342900 h 762000"/>
              <a:gd name="connsiteX53" fmla="*/ 361950 w 648653"/>
              <a:gd name="connsiteY53" fmla="*/ 342900 h 762000"/>
              <a:gd name="connsiteX54" fmla="*/ 361950 w 648653"/>
              <a:gd name="connsiteY54" fmla="*/ 323850 h 762000"/>
              <a:gd name="connsiteX55" fmla="*/ 342900 w 648653"/>
              <a:gd name="connsiteY55" fmla="*/ 304800 h 762000"/>
              <a:gd name="connsiteX56" fmla="*/ 304800 w 648653"/>
              <a:gd name="connsiteY56" fmla="*/ 304800 h 762000"/>
              <a:gd name="connsiteX57" fmla="*/ 285750 w 648653"/>
              <a:gd name="connsiteY57" fmla="*/ 323850 h 762000"/>
              <a:gd name="connsiteX58" fmla="*/ 285750 w 648653"/>
              <a:gd name="connsiteY58" fmla="*/ 342900 h 762000"/>
              <a:gd name="connsiteX59" fmla="*/ 152400 w 648653"/>
              <a:gd name="connsiteY59" fmla="*/ 342900 h 762000"/>
              <a:gd name="connsiteX60" fmla="*/ 133350 w 648653"/>
              <a:gd name="connsiteY60" fmla="*/ 323850 h 762000"/>
              <a:gd name="connsiteX61" fmla="*/ 133350 w 648653"/>
              <a:gd name="connsiteY61" fmla="*/ 142875 h 762000"/>
              <a:gd name="connsiteX62" fmla="*/ 180975 w 648653"/>
              <a:gd name="connsiteY62" fmla="*/ 142875 h 762000"/>
              <a:gd name="connsiteX63" fmla="*/ 323850 w 648653"/>
              <a:gd name="connsiteY63"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48653" h="762000">
                <a:moveTo>
                  <a:pt x="183832" y="619125"/>
                </a:moveTo>
                <a:lnTo>
                  <a:pt x="463868" y="619125"/>
                </a:lnTo>
                <a:cubicBezTo>
                  <a:pt x="470535" y="619125"/>
                  <a:pt x="476250" y="624840"/>
                  <a:pt x="476250" y="631508"/>
                </a:cubicBezTo>
                <a:lnTo>
                  <a:pt x="476250" y="762000"/>
                </a:lnTo>
                <a:lnTo>
                  <a:pt x="171450" y="762000"/>
                </a:lnTo>
                <a:lnTo>
                  <a:pt x="171450" y="631508"/>
                </a:lnTo>
                <a:cubicBezTo>
                  <a:pt x="171450" y="624840"/>
                  <a:pt x="177165" y="619125"/>
                  <a:pt x="183832" y="619125"/>
                </a:cubicBezTo>
                <a:close/>
                <a:moveTo>
                  <a:pt x="95250" y="153352"/>
                </a:moveTo>
                <a:lnTo>
                  <a:pt x="95250" y="323850"/>
                </a:lnTo>
                <a:cubicBezTo>
                  <a:pt x="95250" y="355282"/>
                  <a:pt x="120968" y="381000"/>
                  <a:pt x="152400" y="381000"/>
                </a:cubicBezTo>
                <a:lnTo>
                  <a:pt x="285750" y="381000"/>
                </a:lnTo>
                <a:lnTo>
                  <a:pt x="285750" y="400050"/>
                </a:lnTo>
                <a:cubicBezTo>
                  <a:pt x="285750" y="410527"/>
                  <a:pt x="294323" y="419100"/>
                  <a:pt x="304800" y="419100"/>
                </a:cubicBezTo>
                <a:lnTo>
                  <a:pt x="342900" y="419100"/>
                </a:lnTo>
                <a:cubicBezTo>
                  <a:pt x="353378" y="419100"/>
                  <a:pt x="361950" y="410527"/>
                  <a:pt x="361950" y="400050"/>
                </a:cubicBezTo>
                <a:lnTo>
                  <a:pt x="361950" y="381000"/>
                </a:lnTo>
                <a:lnTo>
                  <a:pt x="495300" y="381000"/>
                </a:lnTo>
                <a:cubicBezTo>
                  <a:pt x="526733" y="381000"/>
                  <a:pt x="552450" y="355282"/>
                  <a:pt x="552450" y="323850"/>
                </a:cubicBezTo>
                <a:lnTo>
                  <a:pt x="552450" y="153352"/>
                </a:lnTo>
                <a:cubicBezTo>
                  <a:pt x="576263" y="166687"/>
                  <a:pt x="590550" y="191452"/>
                  <a:pt x="590550" y="219075"/>
                </a:cubicBezTo>
                <a:lnTo>
                  <a:pt x="590550" y="447675"/>
                </a:lnTo>
                <a:lnTo>
                  <a:pt x="609600" y="447675"/>
                </a:lnTo>
                <a:cubicBezTo>
                  <a:pt x="630555" y="447675"/>
                  <a:pt x="647700" y="464820"/>
                  <a:pt x="648653" y="485775"/>
                </a:cubicBezTo>
                <a:lnTo>
                  <a:pt x="648653" y="638175"/>
                </a:lnTo>
                <a:cubicBezTo>
                  <a:pt x="648653" y="659129"/>
                  <a:pt x="631508" y="676275"/>
                  <a:pt x="610553" y="676275"/>
                </a:cubicBezTo>
                <a:lnTo>
                  <a:pt x="591503" y="676275"/>
                </a:lnTo>
                <a:lnTo>
                  <a:pt x="591503" y="723900"/>
                </a:lnTo>
                <a:cubicBezTo>
                  <a:pt x="591503" y="744854"/>
                  <a:pt x="574358" y="762000"/>
                  <a:pt x="553403" y="762000"/>
                </a:cubicBezTo>
                <a:lnTo>
                  <a:pt x="515303" y="762000"/>
                </a:lnTo>
                <a:lnTo>
                  <a:pt x="515303" y="631507"/>
                </a:lnTo>
                <a:cubicBezTo>
                  <a:pt x="515303" y="603885"/>
                  <a:pt x="492442" y="581025"/>
                  <a:pt x="464820" y="581025"/>
                </a:cubicBezTo>
                <a:lnTo>
                  <a:pt x="183833" y="581025"/>
                </a:lnTo>
                <a:cubicBezTo>
                  <a:pt x="156210" y="581025"/>
                  <a:pt x="133350" y="603885"/>
                  <a:pt x="133350" y="631507"/>
                </a:cubicBezTo>
                <a:lnTo>
                  <a:pt x="133350" y="762000"/>
                </a:lnTo>
                <a:lnTo>
                  <a:pt x="95250" y="762000"/>
                </a:lnTo>
                <a:cubicBezTo>
                  <a:pt x="74295" y="762000"/>
                  <a:pt x="57150" y="744854"/>
                  <a:pt x="57150" y="723900"/>
                </a:cubicBezTo>
                <a:lnTo>
                  <a:pt x="57150" y="676275"/>
                </a:lnTo>
                <a:lnTo>
                  <a:pt x="38100" y="676275"/>
                </a:lnTo>
                <a:cubicBezTo>
                  <a:pt x="17145" y="676275"/>
                  <a:pt x="0" y="659129"/>
                  <a:pt x="0" y="638175"/>
                </a:cubicBezTo>
                <a:lnTo>
                  <a:pt x="0" y="485775"/>
                </a:lnTo>
                <a:cubicBezTo>
                  <a:pt x="0" y="464820"/>
                  <a:pt x="17145" y="447675"/>
                  <a:pt x="38100" y="447675"/>
                </a:cubicBezTo>
                <a:lnTo>
                  <a:pt x="57150" y="447675"/>
                </a:lnTo>
                <a:lnTo>
                  <a:pt x="57150" y="219075"/>
                </a:lnTo>
                <a:cubicBezTo>
                  <a:pt x="57150" y="192405"/>
                  <a:pt x="71438" y="166687"/>
                  <a:pt x="95250" y="153352"/>
                </a:cubicBezTo>
                <a:close/>
                <a:moveTo>
                  <a:pt x="323850" y="57150"/>
                </a:moveTo>
                <a:cubicBezTo>
                  <a:pt x="276225" y="57150"/>
                  <a:pt x="238125" y="95250"/>
                  <a:pt x="238125" y="142875"/>
                </a:cubicBezTo>
                <a:lnTo>
                  <a:pt x="409575" y="142875"/>
                </a:lnTo>
                <a:cubicBezTo>
                  <a:pt x="409575" y="95250"/>
                  <a:pt x="371475" y="57150"/>
                  <a:pt x="323850" y="57150"/>
                </a:cubicBezTo>
                <a:close/>
                <a:moveTo>
                  <a:pt x="323850" y="0"/>
                </a:moveTo>
                <a:cubicBezTo>
                  <a:pt x="402908" y="0"/>
                  <a:pt x="466725" y="63818"/>
                  <a:pt x="466725" y="142875"/>
                </a:cubicBezTo>
                <a:lnTo>
                  <a:pt x="514350" y="142875"/>
                </a:lnTo>
                <a:lnTo>
                  <a:pt x="514350" y="323850"/>
                </a:lnTo>
                <a:cubicBezTo>
                  <a:pt x="514350" y="334328"/>
                  <a:pt x="505778" y="342900"/>
                  <a:pt x="495300" y="342900"/>
                </a:cubicBezTo>
                <a:lnTo>
                  <a:pt x="361950" y="342900"/>
                </a:lnTo>
                <a:lnTo>
                  <a:pt x="361950" y="323850"/>
                </a:lnTo>
                <a:cubicBezTo>
                  <a:pt x="361950" y="313373"/>
                  <a:pt x="353377" y="304800"/>
                  <a:pt x="342900" y="304800"/>
                </a:cubicBezTo>
                <a:lnTo>
                  <a:pt x="304800" y="304800"/>
                </a:lnTo>
                <a:cubicBezTo>
                  <a:pt x="294323" y="304800"/>
                  <a:pt x="285750" y="313373"/>
                  <a:pt x="285750" y="323850"/>
                </a:cubicBezTo>
                <a:lnTo>
                  <a:pt x="285750" y="342900"/>
                </a:lnTo>
                <a:lnTo>
                  <a:pt x="152400" y="342900"/>
                </a:lnTo>
                <a:cubicBezTo>
                  <a:pt x="141922" y="342900"/>
                  <a:pt x="133350" y="334328"/>
                  <a:pt x="133350" y="323850"/>
                </a:cubicBezTo>
                <a:lnTo>
                  <a:pt x="133350" y="142875"/>
                </a:lnTo>
                <a:lnTo>
                  <a:pt x="180975" y="142875"/>
                </a:lnTo>
                <a:cubicBezTo>
                  <a:pt x="180975" y="63818"/>
                  <a:pt x="244793" y="0"/>
                  <a:pt x="323850" y="0"/>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27" name="Текст 23">
            <a:extLst>
              <a:ext uri="{FF2B5EF4-FFF2-40B4-BE49-F238E27FC236}">
                <a16:creationId xmlns:a16="http://schemas.microsoft.com/office/drawing/2014/main" id="{536FCA9F-95F0-AB40-A15F-A5569B6BAE3C}"/>
              </a:ext>
            </a:extLst>
          </p:cNvPr>
          <p:cNvSpPr txBox="1">
            <a:spLocks/>
          </p:cNvSpPr>
          <p:nvPr/>
        </p:nvSpPr>
        <p:spPr>
          <a:xfrm>
            <a:off x="7182781" y="1243950"/>
            <a:ext cx="4329663" cy="13029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accent3"/>
                </a:solidFill>
                <a:latin typeface="Neris SemiBold" pitchFamily="2" charset="0"/>
              </a:rPr>
              <a:t>HEADLINE 01</a:t>
            </a:r>
            <a:endParaRPr lang="ru-RU" sz="2000" b="1" dirty="0">
              <a:solidFill>
                <a:schemeClr val="accent3"/>
              </a:solidFill>
              <a:latin typeface="Neris SemiBold" pitchFamily="2" charset="0"/>
            </a:endParaRPr>
          </a:p>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28" name="Текст 23">
            <a:extLst>
              <a:ext uri="{FF2B5EF4-FFF2-40B4-BE49-F238E27FC236}">
                <a16:creationId xmlns:a16="http://schemas.microsoft.com/office/drawing/2014/main" id="{F4589D36-CEC9-2A41-815D-9D19ECB9E3E6}"/>
              </a:ext>
            </a:extLst>
          </p:cNvPr>
          <p:cNvSpPr txBox="1">
            <a:spLocks/>
          </p:cNvSpPr>
          <p:nvPr/>
        </p:nvSpPr>
        <p:spPr>
          <a:xfrm>
            <a:off x="7182781" y="2882199"/>
            <a:ext cx="4329663" cy="13029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accent3"/>
                </a:solidFill>
                <a:latin typeface="Neris SemiBold" pitchFamily="2" charset="0"/>
              </a:rPr>
              <a:t>HEADLINE 02</a:t>
            </a:r>
            <a:endParaRPr lang="ru-RU" sz="2000" b="1" dirty="0">
              <a:solidFill>
                <a:schemeClr val="accent3"/>
              </a:solidFill>
              <a:latin typeface="Neris SemiBold" pitchFamily="2" charset="0"/>
            </a:endParaRPr>
          </a:p>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29" name="Текст 23">
            <a:extLst>
              <a:ext uri="{FF2B5EF4-FFF2-40B4-BE49-F238E27FC236}">
                <a16:creationId xmlns:a16="http://schemas.microsoft.com/office/drawing/2014/main" id="{810822EE-8FFC-A847-9B05-605E67F19BC9}"/>
              </a:ext>
            </a:extLst>
          </p:cNvPr>
          <p:cNvSpPr txBox="1">
            <a:spLocks/>
          </p:cNvSpPr>
          <p:nvPr/>
        </p:nvSpPr>
        <p:spPr>
          <a:xfrm>
            <a:off x="7182781" y="4520448"/>
            <a:ext cx="4329663" cy="13029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accent3"/>
                </a:solidFill>
                <a:latin typeface="Neris SemiBold" pitchFamily="2" charset="0"/>
              </a:rPr>
              <a:t>HEADLINE 03</a:t>
            </a:r>
            <a:endParaRPr lang="ru-RU" sz="2000" b="1" dirty="0">
              <a:solidFill>
                <a:schemeClr val="accent3"/>
              </a:solidFill>
              <a:latin typeface="Neris SemiBold" pitchFamily="2" charset="0"/>
            </a:endParaRPr>
          </a:p>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 </a:t>
            </a:r>
            <a:endParaRPr lang="ru-RU" sz="1600" dirty="0">
              <a:solidFill>
                <a:schemeClr val="accent3"/>
              </a:solidFill>
            </a:endParaRPr>
          </a:p>
        </p:txBody>
      </p:sp>
      <p:sp>
        <p:nvSpPr>
          <p:cNvPr id="31" name="Скругленный прямоугольник 30">
            <a:extLst>
              <a:ext uri="{FF2B5EF4-FFF2-40B4-BE49-F238E27FC236}">
                <a16:creationId xmlns:a16="http://schemas.microsoft.com/office/drawing/2014/main" id="{B24EDAD5-04BC-5A41-9473-E5DD829D99BA}"/>
              </a:ext>
            </a:extLst>
          </p:cNvPr>
          <p:cNvSpPr/>
          <p:nvPr/>
        </p:nvSpPr>
        <p:spPr>
          <a:xfrm rot="2700000" flipH="1">
            <a:off x="4980625" y="3045644"/>
            <a:ext cx="766709" cy="766709"/>
          </a:xfrm>
          <a:prstGeom prst="roundRect">
            <a:avLst/>
          </a:prstGeom>
          <a:noFill/>
          <a:ln w="762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2" name="Номер слайда 7">
            <a:extLst>
              <a:ext uri="{FF2B5EF4-FFF2-40B4-BE49-F238E27FC236}">
                <a16:creationId xmlns:a16="http://schemas.microsoft.com/office/drawing/2014/main" id="{51AF1EFD-D15E-AD45-AE12-C86FBF712513}"/>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23</a:t>
            </a:fld>
            <a:endParaRPr lang="ru-RU" dirty="0"/>
          </a:p>
        </p:txBody>
      </p:sp>
    </p:spTree>
    <p:extLst>
      <p:ext uri="{BB962C8B-B14F-4D97-AF65-F5344CB8AC3E}">
        <p14:creationId xmlns:p14="http://schemas.microsoft.com/office/powerpoint/2010/main" val="3765240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олилиния 14">
            <a:extLst>
              <a:ext uri="{FF2B5EF4-FFF2-40B4-BE49-F238E27FC236}">
                <a16:creationId xmlns:a16="http://schemas.microsoft.com/office/drawing/2014/main" id="{763461C3-1B48-3841-9652-343518C4076D}"/>
              </a:ext>
            </a:extLst>
          </p:cNvPr>
          <p:cNvSpPr/>
          <p:nvPr/>
        </p:nvSpPr>
        <p:spPr>
          <a:xfrm rot="18900000">
            <a:off x="7433444" y="1738374"/>
            <a:ext cx="7487277" cy="5082023"/>
          </a:xfrm>
          <a:custGeom>
            <a:avLst/>
            <a:gdLst>
              <a:gd name="connsiteX0" fmla="*/ 7449348 w 7487277"/>
              <a:gd name="connsiteY0" fmla="*/ 194755 h 5082023"/>
              <a:gd name="connsiteX1" fmla="*/ 7487277 w 7487277"/>
              <a:gd name="connsiteY1" fmla="*/ 232684 h 5082023"/>
              <a:gd name="connsiteX2" fmla="*/ 2637938 w 7487277"/>
              <a:gd name="connsiteY2" fmla="*/ 5082023 h 5082023"/>
              <a:gd name="connsiteX3" fmla="*/ 0 w 7487277"/>
              <a:gd name="connsiteY3" fmla="*/ 2444085 h 5082023"/>
              <a:gd name="connsiteX4" fmla="*/ 0 w 7487277"/>
              <a:gd name="connsiteY4" fmla="*/ 1350691 h 5082023"/>
              <a:gd name="connsiteX5" fmla="*/ 1350691 w 7487277"/>
              <a:gd name="connsiteY5" fmla="*/ 0 h 5082023"/>
              <a:gd name="connsiteX6" fmla="*/ 6753293 w 7487277"/>
              <a:gd name="connsiteY6" fmla="*/ 0 h 5082023"/>
              <a:gd name="connsiteX7" fmla="*/ 7397113 w 7487277"/>
              <a:gd name="connsiteY7" fmla="*/ 163021 h 50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7277" h="5082023">
                <a:moveTo>
                  <a:pt x="7449348" y="194755"/>
                </a:moveTo>
                <a:lnTo>
                  <a:pt x="7487277" y="232684"/>
                </a:lnTo>
                <a:lnTo>
                  <a:pt x="2637938" y="5082023"/>
                </a:lnTo>
                <a:lnTo>
                  <a:pt x="0" y="2444085"/>
                </a:lnTo>
                <a:lnTo>
                  <a:pt x="0" y="1350691"/>
                </a:lnTo>
                <a:cubicBezTo>
                  <a:pt x="0" y="604725"/>
                  <a:pt x="604725" y="0"/>
                  <a:pt x="1350691" y="0"/>
                </a:cubicBezTo>
                <a:lnTo>
                  <a:pt x="6753293" y="0"/>
                </a:lnTo>
                <a:cubicBezTo>
                  <a:pt x="6986407" y="0"/>
                  <a:pt x="7205729" y="59055"/>
                  <a:pt x="7397113" y="163021"/>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11" name="Текст 23">
            <a:extLst>
              <a:ext uri="{FF2B5EF4-FFF2-40B4-BE49-F238E27FC236}">
                <a16:creationId xmlns:a16="http://schemas.microsoft.com/office/drawing/2014/main" id="{BFDA4455-08F2-BC48-9088-CE805B9FAD3E}"/>
              </a:ext>
            </a:extLst>
          </p:cNvPr>
          <p:cNvSpPr txBox="1">
            <a:spLocks/>
          </p:cNvSpPr>
          <p:nvPr/>
        </p:nvSpPr>
        <p:spPr>
          <a:xfrm>
            <a:off x="1451112" y="4049209"/>
            <a:ext cx="2683566" cy="2002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00" b="1" dirty="0">
                <a:solidFill>
                  <a:schemeClr val="accent3"/>
                </a:solidFill>
                <a:latin typeface="Neris Black" pitchFamily="2" charset="0"/>
              </a:rPr>
              <a:t>01</a:t>
            </a:r>
            <a:endParaRPr lang="ru-RU" sz="3500" b="1" dirty="0">
              <a:solidFill>
                <a:schemeClr val="accent3"/>
              </a:solidFill>
              <a:latin typeface="Neris Black" pitchFamily="2" charset="0"/>
            </a:endParaRPr>
          </a:p>
          <a:p>
            <a:r>
              <a:rPr lang="en" b="1" dirty="0">
                <a:solidFill>
                  <a:schemeClr val="accent3"/>
                </a:solidFill>
                <a:latin typeface="Neris SemiBold" pitchFamily="2" charset="0"/>
              </a:rPr>
              <a:t>HEADLINE</a:t>
            </a:r>
            <a:endParaRPr lang="en" dirty="0">
              <a:solidFill>
                <a:schemeClr val="accent3"/>
              </a:solidFill>
            </a:endParaRPr>
          </a:p>
          <a:p>
            <a:r>
              <a:rPr lang="en" sz="1600" dirty="0">
                <a:solidFill>
                  <a:schemeClr val="accent3"/>
                </a:solidFill>
              </a:rPr>
              <a:t>London is the capital of Great Britain, its political, economic</a:t>
            </a:r>
            <a:r>
              <a:rPr lang="ru-RU" sz="1600" dirty="0">
                <a:solidFill>
                  <a:schemeClr val="accent3"/>
                </a:solidFill>
              </a:rPr>
              <a:t>.</a:t>
            </a:r>
          </a:p>
        </p:txBody>
      </p:sp>
      <p:sp>
        <p:nvSpPr>
          <p:cNvPr id="12" name="Текст 23">
            <a:extLst>
              <a:ext uri="{FF2B5EF4-FFF2-40B4-BE49-F238E27FC236}">
                <a16:creationId xmlns:a16="http://schemas.microsoft.com/office/drawing/2014/main" id="{6A3043BB-C0BC-474F-85AA-01176C789E2B}"/>
              </a:ext>
            </a:extLst>
          </p:cNvPr>
          <p:cNvSpPr txBox="1">
            <a:spLocks/>
          </p:cNvSpPr>
          <p:nvPr/>
        </p:nvSpPr>
        <p:spPr>
          <a:xfrm>
            <a:off x="4878456" y="4049209"/>
            <a:ext cx="2435087" cy="2002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00" b="1" dirty="0">
                <a:solidFill>
                  <a:schemeClr val="accent3"/>
                </a:solidFill>
                <a:latin typeface="Neris Black" pitchFamily="2" charset="0"/>
              </a:rPr>
              <a:t>0</a:t>
            </a:r>
            <a:r>
              <a:rPr lang="ru-RU" sz="3500" b="1" dirty="0">
                <a:solidFill>
                  <a:schemeClr val="accent3"/>
                </a:solidFill>
                <a:latin typeface="Neris Black" pitchFamily="2" charset="0"/>
              </a:rPr>
              <a:t>2</a:t>
            </a:r>
          </a:p>
          <a:p>
            <a:r>
              <a:rPr lang="en" b="1" dirty="0">
                <a:solidFill>
                  <a:schemeClr val="accent3"/>
                </a:solidFill>
                <a:latin typeface="Neris SemiBold" pitchFamily="2" charset="0"/>
              </a:rPr>
              <a:t>HEADLINE</a:t>
            </a:r>
            <a:endParaRPr lang="en" dirty="0">
              <a:solidFill>
                <a:schemeClr val="accent3"/>
              </a:solidFill>
            </a:endParaRPr>
          </a:p>
          <a:p>
            <a:r>
              <a:rPr lang="en" sz="1600" dirty="0">
                <a:solidFill>
                  <a:schemeClr val="accent3"/>
                </a:solidFill>
              </a:rPr>
              <a:t>London is the capital of Great Britain, its political, economic</a:t>
            </a:r>
            <a:r>
              <a:rPr lang="ru-RU" sz="1600" dirty="0">
                <a:solidFill>
                  <a:schemeClr val="accent3"/>
                </a:solidFill>
              </a:rPr>
              <a:t>.</a:t>
            </a:r>
          </a:p>
        </p:txBody>
      </p:sp>
      <p:sp>
        <p:nvSpPr>
          <p:cNvPr id="13" name="Текст 23">
            <a:extLst>
              <a:ext uri="{FF2B5EF4-FFF2-40B4-BE49-F238E27FC236}">
                <a16:creationId xmlns:a16="http://schemas.microsoft.com/office/drawing/2014/main" id="{5CB1B8FA-68C9-9749-85C3-D4876C082152}"/>
              </a:ext>
            </a:extLst>
          </p:cNvPr>
          <p:cNvSpPr txBox="1">
            <a:spLocks/>
          </p:cNvSpPr>
          <p:nvPr/>
        </p:nvSpPr>
        <p:spPr>
          <a:xfrm>
            <a:off x="8305799" y="4049209"/>
            <a:ext cx="2435087" cy="2002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00" b="1" dirty="0">
                <a:solidFill>
                  <a:schemeClr val="bg1"/>
                </a:solidFill>
                <a:latin typeface="Neris Black" pitchFamily="2" charset="0"/>
              </a:rPr>
              <a:t>0</a:t>
            </a:r>
            <a:r>
              <a:rPr lang="ru-RU" sz="3500" b="1" dirty="0">
                <a:solidFill>
                  <a:schemeClr val="bg1"/>
                </a:solidFill>
                <a:latin typeface="Neris Black" pitchFamily="2" charset="0"/>
              </a:rPr>
              <a:t>3</a:t>
            </a:r>
          </a:p>
          <a:p>
            <a:r>
              <a:rPr lang="en" b="1" dirty="0">
                <a:solidFill>
                  <a:schemeClr val="bg1"/>
                </a:solidFill>
                <a:latin typeface="Neris SemiBold" pitchFamily="2" charset="0"/>
              </a:rPr>
              <a:t>HEADLINE</a:t>
            </a:r>
            <a:endParaRPr lang="en" dirty="0">
              <a:solidFill>
                <a:schemeClr val="bg1"/>
              </a:solidFill>
            </a:endParaRPr>
          </a:p>
          <a:p>
            <a:r>
              <a:rPr lang="en" sz="1600" dirty="0">
                <a:solidFill>
                  <a:schemeClr val="bg1"/>
                </a:solidFill>
              </a:rPr>
              <a:t>London is the capital of Great Britain, its political, economic</a:t>
            </a:r>
            <a:r>
              <a:rPr lang="ru-RU" sz="1600" dirty="0">
                <a:solidFill>
                  <a:schemeClr val="bg1"/>
                </a:solidFill>
              </a:rPr>
              <a:t>.</a:t>
            </a:r>
          </a:p>
        </p:txBody>
      </p:sp>
      <p:pic>
        <p:nvPicPr>
          <p:cNvPr id="20" name="Рисунок 19">
            <a:extLst>
              <a:ext uri="{FF2B5EF4-FFF2-40B4-BE49-F238E27FC236}">
                <a16:creationId xmlns:a16="http://schemas.microsoft.com/office/drawing/2014/main" id="{85DB8800-698A-E648-A7BB-F30F091AF96D}"/>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1451112" y="1187035"/>
            <a:ext cx="2435088" cy="2435088"/>
          </a:xfrm>
        </p:spPr>
      </p:pic>
      <p:pic>
        <p:nvPicPr>
          <p:cNvPr id="22" name="Рисунок 21">
            <a:extLst>
              <a:ext uri="{FF2B5EF4-FFF2-40B4-BE49-F238E27FC236}">
                <a16:creationId xmlns:a16="http://schemas.microsoft.com/office/drawing/2014/main" id="{958D54F8-4E16-0645-83D0-B44B4C32AA04}"/>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4878456" y="1187035"/>
            <a:ext cx="2435088" cy="2435088"/>
          </a:xfrm>
        </p:spPr>
      </p:pic>
      <p:pic>
        <p:nvPicPr>
          <p:cNvPr id="24" name="Рисунок 23">
            <a:extLst>
              <a:ext uri="{FF2B5EF4-FFF2-40B4-BE49-F238E27FC236}">
                <a16:creationId xmlns:a16="http://schemas.microsoft.com/office/drawing/2014/main" id="{114E63AB-9538-C443-B703-DF28181C579A}"/>
              </a:ext>
            </a:extLst>
          </p:cNvPr>
          <p:cNvPicPr>
            <a:picLocks noGrp="1" noChangeAspect="1"/>
          </p:cNvPicPr>
          <p:nvPr>
            <p:ph type="pic" sz="quarter" idx="12"/>
          </p:nvPr>
        </p:nvPicPr>
        <p:blipFill rotWithShape="1">
          <a:blip r:embed="rId4" cstate="print">
            <a:extLst>
              <a:ext uri="{28A0092B-C50C-407E-A947-70E740481C1C}">
                <a14:useLocalDpi xmlns:a14="http://schemas.microsoft.com/office/drawing/2010/main"/>
              </a:ext>
            </a:extLst>
          </a:blip>
          <a:srcRect/>
          <a:stretch/>
        </p:blipFill>
        <p:spPr>
          <a:xfrm>
            <a:off x="8305800" y="1187034"/>
            <a:ext cx="2435088" cy="2435088"/>
          </a:xfrm>
        </p:spPr>
      </p:pic>
      <p:sp>
        <p:nvSpPr>
          <p:cNvPr id="9" name="Номер слайда 7">
            <a:extLst>
              <a:ext uri="{FF2B5EF4-FFF2-40B4-BE49-F238E27FC236}">
                <a16:creationId xmlns:a16="http://schemas.microsoft.com/office/drawing/2014/main" id="{17A3C2B2-2B81-EC4B-A9EC-83E6AA94AB3D}"/>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24</a:t>
            </a:fld>
            <a:endParaRPr lang="ru-RU">
              <a:solidFill>
                <a:schemeClr val="bg1"/>
              </a:solidFill>
            </a:endParaRPr>
          </a:p>
        </p:txBody>
      </p:sp>
    </p:spTree>
    <p:extLst>
      <p:ext uri="{BB962C8B-B14F-4D97-AF65-F5344CB8AC3E}">
        <p14:creationId xmlns:p14="http://schemas.microsoft.com/office/powerpoint/2010/main" val="3000849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BCC02EC9-346E-3F46-B39B-0E5270D5F4F7}"/>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1"/>
            <a:ext cx="12192000" cy="3429001"/>
          </a:xfrm>
        </p:spPr>
      </p:pic>
      <p:sp>
        <p:nvSpPr>
          <p:cNvPr id="8" name="Заголовок 6">
            <a:extLst>
              <a:ext uri="{FF2B5EF4-FFF2-40B4-BE49-F238E27FC236}">
                <a16:creationId xmlns:a16="http://schemas.microsoft.com/office/drawing/2014/main" id="{7795A7E9-3880-0F48-958D-99406AE086B0}"/>
              </a:ext>
            </a:extLst>
          </p:cNvPr>
          <p:cNvSpPr txBox="1">
            <a:spLocks/>
          </p:cNvSpPr>
          <p:nvPr/>
        </p:nvSpPr>
        <p:spPr>
          <a:xfrm>
            <a:off x="1102452" y="3955184"/>
            <a:ext cx="483598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
        <p:nvSpPr>
          <p:cNvPr id="9" name="Номер слайда 7">
            <a:extLst>
              <a:ext uri="{FF2B5EF4-FFF2-40B4-BE49-F238E27FC236}">
                <a16:creationId xmlns:a16="http://schemas.microsoft.com/office/drawing/2014/main" id="{52CEC2E6-EB72-D545-881D-FD5F916D32BA}"/>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25</a:t>
            </a:fld>
            <a:endParaRPr lang="ru-RU"/>
          </a:p>
        </p:txBody>
      </p:sp>
      <p:sp>
        <p:nvSpPr>
          <p:cNvPr id="10" name="Скругленный прямоугольник 9">
            <a:extLst>
              <a:ext uri="{FF2B5EF4-FFF2-40B4-BE49-F238E27FC236}">
                <a16:creationId xmlns:a16="http://schemas.microsoft.com/office/drawing/2014/main" id="{1C3D492B-AA69-7A4A-98EC-700BDAEDD07D}"/>
              </a:ext>
            </a:extLst>
          </p:cNvPr>
          <p:cNvSpPr/>
          <p:nvPr/>
        </p:nvSpPr>
        <p:spPr>
          <a:xfrm rot="2700000">
            <a:off x="9246465" y="2082302"/>
            <a:ext cx="1695560" cy="1695560"/>
          </a:xfrm>
          <a:prstGeom prst="round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11" name="Прямоугольник 10">
            <a:extLst>
              <a:ext uri="{FF2B5EF4-FFF2-40B4-BE49-F238E27FC236}">
                <a16:creationId xmlns:a16="http://schemas.microsoft.com/office/drawing/2014/main" id="{098F66FE-0BD1-E64E-82CA-2BC95B746E8E}"/>
              </a:ext>
            </a:extLst>
          </p:cNvPr>
          <p:cNvSpPr/>
          <p:nvPr/>
        </p:nvSpPr>
        <p:spPr>
          <a:xfrm>
            <a:off x="9298122" y="2730027"/>
            <a:ext cx="1592245" cy="400110"/>
          </a:xfrm>
          <a:prstGeom prst="rect">
            <a:avLst/>
          </a:prstGeom>
        </p:spPr>
        <p:txBody>
          <a:bodyPr wrap="square">
            <a:spAutoFit/>
          </a:bodyPr>
          <a:lstStyle/>
          <a:p>
            <a:r>
              <a:rPr lang="en" sz="2000" b="1" dirty="0">
                <a:solidFill>
                  <a:schemeClr val="bg1"/>
                </a:solidFill>
                <a:latin typeface="Neris Black" pitchFamily="2" charset="0"/>
              </a:rPr>
              <a:t>TEMPLATE</a:t>
            </a:r>
            <a:endParaRPr lang="ru-RU" sz="2000" b="1" dirty="0">
              <a:solidFill>
                <a:schemeClr val="bg1"/>
              </a:solidFill>
              <a:latin typeface="Neris Black" pitchFamily="2" charset="0"/>
            </a:endParaRPr>
          </a:p>
        </p:txBody>
      </p:sp>
      <p:sp>
        <p:nvSpPr>
          <p:cNvPr id="12" name="Прямоугольник 11">
            <a:extLst>
              <a:ext uri="{FF2B5EF4-FFF2-40B4-BE49-F238E27FC236}">
                <a16:creationId xmlns:a16="http://schemas.microsoft.com/office/drawing/2014/main" id="{1D525795-7581-EC42-8B26-4A66EC551262}"/>
              </a:ext>
            </a:extLst>
          </p:cNvPr>
          <p:cNvSpPr/>
          <p:nvPr/>
        </p:nvSpPr>
        <p:spPr>
          <a:xfrm>
            <a:off x="6599458" y="4589302"/>
            <a:ext cx="4490090" cy="1077218"/>
          </a:xfrm>
          <a:prstGeom prst="rect">
            <a:avLst/>
          </a:prstGeom>
        </p:spPr>
        <p:txBody>
          <a:bodyPr wrap="square">
            <a:spAutoFit/>
          </a:bodyPr>
          <a:lstStyle/>
          <a:p>
            <a:r>
              <a:rPr lang="en" sz="1600" dirty="0">
                <a:solidFill>
                  <a:schemeClr val="accent3"/>
                </a:solidFill>
                <a:latin typeface="Neris Thin" pitchFamily="2" charset="0"/>
              </a:rPr>
              <a:t>London is the capital of Great Britain, its political, economic and cultural cent</a:t>
            </a:r>
            <a:r>
              <a:rPr lang="en-US" sz="1600" dirty="0">
                <a:solidFill>
                  <a:schemeClr val="accent3"/>
                </a:solidFill>
                <a:latin typeface="Neris Thin" pitchFamily="2" charset="0"/>
              </a:rPr>
              <a:t>e</a:t>
            </a:r>
            <a:r>
              <a:rPr lang="en" sz="1600" dirty="0">
                <a:solidFill>
                  <a:schemeClr val="accent3"/>
                </a:solidFill>
                <a:latin typeface="Neris Thin" pitchFamily="2" charset="0"/>
              </a:rPr>
              <a:t>r. It's one of the largest cities in the world. Its population is more than million people</a:t>
            </a:r>
            <a:r>
              <a:rPr lang="ru-RU" sz="1600" dirty="0">
                <a:solidFill>
                  <a:schemeClr val="accent3"/>
                </a:solidFill>
                <a:latin typeface="Neris Thin" pitchFamily="2" charset="0"/>
              </a:rPr>
              <a:t>.</a:t>
            </a:r>
          </a:p>
        </p:txBody>
      </p:sp>
      <p:sp>
        <p:nvSpPr>
          <p:cNvPr id="13" name="Скругленный прямоугольник 12">
            <a:extLst>
              <a:ext uri="{FF2B5EF4-FFF2-40B4-BE49-F238E27FC236}">
                <a16:creationId xmlns:a16="http://schemas.microsoft.com/office/drawing/2014/main" id="{12AD634E-3517-E94C-91E6-F80A2ADAF698}"/>
              </a:ext>
            </a:extLst>
          </p:cNvPr>
          <p:cNvSpPr/>
          <p:nvPr/>
        </p:nvSpPr>
        <p:spPr>
          <a:xfrm>
            <a:off x="1153252" y="5464691"/>
            <a:ext cx="1691988" cy="508000"/>
          </a:xfrm>
          <a:prstGeom prst="roundRect">
            <a:avLst>
              <a:gd name="adj" fmla="val 50000"/>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 sz="1400" spc="300" dirty="0">
                <a:latin typeface="Neris Light" pitchFamily="2" charset="0"/>
              </a:rPr>
              <a:t>BUTTON</a:t>
            </a:r>
            <a:endParaRPr lang="ru-RU" sz="1400" spc="300" dirty="0">
              <a:latin typeface="Neris Light" pitchFamily="2" charset="0"/>
            </a:endParaRPr>
          </a:p>
        </p:txBody>
      </p:sp>
    </p:spTree>
    <p:extLst>
      <p:ext uri="{BB962C8B-B14F-4D97-AF65-F5344CB8AC3E}">
        <p14:creationId xmlns:p14="http://schemas.microsoft.com/office/powerpoint/2010/main" val="1538774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81075696-AD75-A54E-A794-802AE972BA76}"/>
              </a:ext>
            </a:extLst>
          </p:cNvPr>
          <p:cNvSpPr/>
          <p:nvPr/>
        </p:nvSpPr>
        <p:spPr>
          <a:xfrm>
            <a:off x="7950200" y="0"/>
            <a:ext cx="3340100" cy="6858000"/>
          </a:xfrm>
          <a:prstGeom prst="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5" name="Заголовок 3">
            <a:extLst>
              <a:ext uri="{FF2B5EF4-FFF2-40B4-BE49-F238E27FC236}">
                <a16:creationId xmlns:a16="http://schemas.microsoft.com/office/drawing/2014/main" id="{0A735078-2FFA-C24F-8410-14790F2A2680}"/>
              </a:ext>
            </a:extLst>
          </p:cNvPr>
          <p:cNvSpPr txBox="1">
            <a:spLocks/>
          </p:cNvSpPr>
          <p:nvPr/>
        </p:nvSpPr>
        <p:spPr>
          <a:xfrm>
            <a:off x="901701" y="984592"/>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
        <p:nvSpPr>
          <p:cNvPr id="8" name="Текст 23">
            <a:extLst>
              <a:ext uri="{FF2B5EF4-FFF2-40B4-BE49-F238E27FC236}">
                <a16:creationId xmlns:a16="http://schemas.microsoft.com/office/drawing/2014/main" id="{837FE5B3-E386-E749-AA0C-595D4A36EBA0}"/>
              </a:ext>
            </a:extLst>
          </p:cNvPr>
          <p:cNvSpPr txBox="1">
            <a:spLocks/>
          </p:cNvSpPr>
          <p:nvPr/>
        </p:nvSpPr>
        <p:spPr>
          <a:xfrm>
            <a:off x="2057400" y="3938948"/>
            <a:ext cx="3378198" cy="74863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9" name="Текст 23">
            <a:extLst>
              <a:ext uri="{FF2B5EF4-FFF2-40B4-BE49-F238E27FC236}">
                <a16:creationId xmlns:a16="http://schemas.microsoft.com/office/drawing/2014/main" id="{3A34932F-D066-A348-A709-411440729F0D}"/>
              </a:ext>
            </a:extLst>
          </p:cNvPr>
          <p:cNvSpPr txBox="1">
            <a:spLocks/>
          </p:cNvSpPr>
          <p:nvPr/>
        </p:nvSpPr>
        <p:spPr>
          <a:xfrm>
            <a:off x="2057400" y="5124776"/>
            <a:ext cx="3378198" cy="74863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10" name="Прямоугольник 9">
            <a:extLst>
              <a:ext uri="{FF2B5EF4-FFF2-40B4-BE49-F238E27FC236}">
                <a16:creationId xmlns:a16="http://schemas.microsoft.com/office/drawing/2014/main" id="{834FE00A-7B98-BB4C-86E4-47C7B2823D77}"/>
              </a:ext>
            </a:extLst>
          </p:cNvPr>
          <p:cNvSpPr/>
          <p:nvPr/>
        </p:nvSpPr>
        <p:spPr>
          <a:xfrm>
            <a:off x="901699" y="2380776"/>
            <a:ext cx="4533899" cy="830997"/>
          </a:xfrm>
          <a:prstGeom prst="rect">
            <a:avLst/>
          </a:prstGeom>
        </p:spPr>
        <p:txBody>
          <a:bodyPr wrap="square">
            <a:spAutoFit/>
          </a:bodyPr>
          <a:lstStyle/>
          <a:p>
            <a:r>
              <a:rPr lang="en" sz="1600" dirty="0">
                <a:solidFill>
                  <a:schemeClr val="accent3"/>
                </a:solidFill>
                <a:latin typeface="Neris Thin" pitchFamily="2" charset="0"/>
              </a:rPr>
              <a:t>London is the capital of Great Britain, its political, economic and cultural cent</a:t>
            </a:r>
            <a:r>
              <a:rPr lang="en-US" sz="1600" dirty="0">
                <a:solidFill>
                  <a:schemeClr val="accent3"/>
                </a:solidFill>
                <a:latin typeface="Neris Thin" pitchFamily="2" charset="0"/>
              </a:rPr>
              <a:t>e</a:t>
            </a:r>
            <a:r>
              <a:rPr lang="en" sz="1600" dirty="0">
                <a:solidFill>
                  <a:schemeClr val="accent3"/>
                </a:solidFill>
                <a:latin typeface="Neris Thin" pitchFamily="2" charset="0"/>
              </a:rPr>
              <a:t>r. It's one of the largest cities in the world. </a:t>
            </a:r>
          </a:p>
        </p:txBody>
      </p:sp>
      <p:sp>
        <p:nvSpPr>
          <p:cNvPr id="11" name="Скругленный прямоугольник 10">
            <a:extLst>
              <a:ext uri="{FF2B5EF4-FFF2-40B4-BE49-F238E27FC236}">
                <a16:creationId xmlns:a16="http://schemas.microsoft.com/office/drawing/2014/main" id="{CDFCA6EC-2155-6947-B44D-EE5FECE1DC6E}"/>
              </a:ext>
            </a:extLst>
          </p:cNvPr>
          <p:cNvSpPr/>
          <p:nvPr/>
        </p:nvSpPr>
        <p:spPr>
          <a:xfrm>
            <a:off x="1021343" y="3935114"/>
            <a:ext cx="748631" cy="748631"/>
          </a:xfrm>
          <a:prstGeom prst="round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pic>
        <p:nvPicPr>
          <p:cNvPr id="6" name="Рисунок 5" descr="Отправлять">
            <a:extLst>
              <a:ext uri="{FF2B5EF4-FFF2-40B4-BE49-F238E27FC236}">
                <a16:creationId xmlns:a16="http://schemas.microsoft.com/office/drawing/2014/main" id="{958FC409-D809-344D-9844-1F088BD6AF7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19996" y="3974924"/>
            <a:ext cx="669010" cy="669010"/>
          </a:xfrm>
          <a:prstGeom prst="rect">
            <a:avLst/>
          </a:prstGeom>
        </p:spPr>
      </p:pic>
      <p:sp>
        <p:nvSpPr>
          <p:cNvPr id="12" name="Скругленный прямоугольник 11">
            <a:extLst>
              <a:ext uri="{FF2B5EF4-FFF2-40B4-BE49-F238E27FC236}">
                <a16:creationId xmlns:a16="http://schemas.microsoft.com/office/drawing/2014/main" id="{3087408F-21E2-7742-A52D-FC2D3AA9C71C}"/>
              </a:ext>
            </a:extLst>
          </p:cNvPr>
          <p:cNvSpPr/>
          <p:nvPr/>
        </p:nvSpPr>
        <p:spPr>
          <a:xfrm>
            <a:off x="1021343" y="5124777"/>
            <a:ext cx="748631" cy="748631"/>
          </a:xfrm>
          <a:prstGeom prst="round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pic>
        <p:nvPicPr>
          <p:cNvPr id="7" name="Рисунок 6" descr="Отпечаток пальца">
            <a:extLst>
              <a:ext uri="{FF2B5EF4-FFF2-40B4-BE49-F238E27FC236}">
                <a16:creationId xmlns:a16="http://schemas.microsoft.com/office/drawing/2014/main" id="{F125D9B7-8034-B546-8ABB-C0B23AB4334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061153" y="5164586"/>
            <a:ext cx="669010" cy="669010"/>
          </a:xfrm>
          <a:prstGeom prst="rect">
            <a:avLst/>
          </a:prstGeom>
        </p:spPr>
      </p:pic>
      <p:sp>
        <p:nvSpPr>
          <p:cNvPr id="15" name="Номер слайда 7">
            <a:extLst>
              <a:ext uri="{FF2B5EF4-FFF2-40B4-BE49-F238E27FC236}">
                <a16:creationId xmlns:a16="http://schemas.microsoft.com/office/drawing/2014/main" id="{3D61C200-6419-AE4F-BAA1-F9BF71937222}"/>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26</a:t>
            </a:fld>
            <a:endParaRPr lang="ru-RU" dirty="0"/>
          </a:p>
        </p:txBody>
      </p:sp>
      <p:pic>
        <p:nvPicPr>
          <p:cNvPr id="23" name="Рисунок 22">
            <a:extLst>
              <a:ext uri="{FF2B5EF4-FFF2-40B4-BE49-F238E27FC236}">
                <a16:creationId xmlns:a16="http://schemas.microsoft.com/office/drawing/2014/main" id="{D326CBB5-6B7A-1849-AF8A-C90F2A37DF95}"/>
              </a:ext>
            </a:extLst>
          </p:cNvPr>
          <p:cNvPicPr>
            <a:picLocks noGrp="1" noChangeAspect="1"/>
          </p:cNvPicPr>
          <p:nvPr>
            <p:ph type="pic" sz="quarter" idx="1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107571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Рисунок 20">
            <a:extLst>
              <a:ext uri="{FF2B5EF4-FFF2-40B4-BE49-F238E27FC236}">
                <a16:creationId xmlns:a16="http://schemas.microsoft.com/office/drawing/2014/main" id="{80019F78-28E1-AC40-A470-42386316711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p:pic>
      <p:sp>
        <p:nvSpPr>
          <p:cNvPr id="14" name="Скругленный прямоугольник 13">
            <a:extLst>
              <a:ext uri="{FF2B5EF4-FFF2-40B4-BE49-F238E27FC236}">
                <a16:creationId xmlns:a16="http://schemas.microsoft.com/office/drawing/2014/main" id="{940996FA-152F-E847-A79F-42BC34885F85}"/>
              </a:ext>
            </a:extLst>
          </p:cNvPr>
          <p:cNvSpPr/>
          <p:nvPr/>
        </p:nvSpPr>
        <p:spPr>
          <a:xfrm rot="2700000">
            <a:off x="7102868" y="3017122"/>
            <a:ext cx="2929728" cy="2929726"/>
          </a:xfrm>
          <a:prstGeom prst="roundRect">
            <a:avLst/>
          </a:prstGeom>
          <a:gradFill>
            <a:gsLst>
              <a:gs pos="0">
                <a:schemeClr val="accent1">
                  <a:alpha val="73000"/>
                </a:schemeClr>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15" name="Скругленный прямоугольник 14">
            <a:extLst>
              <a:ext uri="{FF2B5EF4-FFF2-40B4-BE49-F238E27FC236}">
                <a16:creationId xmlns:a16="http://schemas.microsoft.com/office/drawing/2014/main" id="{03B403E5-0E55-2542-A921-80C658D7A544}"/>
              </a:ext>
            </a:extLst>
          </p:cNvPr>
          <p:cNvSpPr/>
          <p:nvPr/>
        </p:nvSpPr>
        <p:spPr>
          <a:xfrm rot="2700000">
            <a:off x="1401573" y="2374558"/>
            <a:ext cx="2108881" cy="2108881"/>
          </a:xfrm>
          <a:prstGeom prst="roundRect">
            <a:avLst/>
          </a:prstGeom>
          <a:gradFill>
            <a:gsLst>
              <a:gs pos="0">
                <a:schemeClr val="accent1">
                  <a:alpha val="46000"/>
                </a:schemeClr>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sp>
        <p:nvSpPr>
          <p:cNvPr id="16" name="Заголовок 6">
            <a:extLst>
              <a:ext uri="{FF2B5EF4-FFF2-40B4-BE49-F238E27FC236}">
                <a16:creationId xmlns:a16="http://schemas.microsoft.com/office/drawing/2014/main" id="{22C805D5-74BA-7640-835D-1635C0F9ABF5}"/>
              </a:ext>
            </a:extLst>
          </p:cNvPr>
          <p:cNvSpPr txBox="1">
            <a:spLocks/>
          </p:cNvSpPr>
          <p:nvPr/>
        </p:nvSpPr>
        <p:spPr>
          <a:xfrm>
            <a:off x="7444387" y="1182764"/>
            <a:ext cx="483598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bg1"/>
                </a:solidFill>
                <a:latin typeface="Neris Black" pitchFamily="2" charset="0"/>
              </a:rPr>
              <a:t>Round design</a:t>
            </a:r>
            <a:r>
              <a:rPr lang="en" sz="3600" dirty="0">
                <a:solidFill>
                  <a:schemeClr val="bg1"/>
                </a:solidFill>
              </a:rPr>
              <a:t/>
            </a:r>
            <a:br>
              <a:rPr lang="en" sz="3600" dirty="0">
                <a:solidFill>
                  <a:schemeClr val="bg1"/>
                </a:solidFill>
              </a:rPr>
            </a:br>
            <a:r>
              <a:rPr lang="en" sz="2400" dirty="0">
                <a:solidFill>
                  <a:schemeClr val="bg1"/>
                </a:solidFill>
                <a:latin typeface="Neris Light" pitchFamily="2" charset="0"/>
              </a:rPr>
              <a:t>Template</a:t>
            </a:r>
            <a:endParaRPr lang="ru-RU" sz="3600" dirty="0">
              <a:solidFill>
                <a:schemeClr val="bg1"/>
              </a:solidFill>
              <a:latin typeface="Neris Light" pitchFamily="2" charset="0"/>
            </a:endParaRPr>
          </a:p>
        </p:txBody>
      </p:sp>
      <p:sp>
        <p:nvSpPr>
          <p:cNvPr id="17" name="Прямоугольник 16">
            <a:extLst>
              <a:ext uri="{FF2B5EF4-FFF2-40B4-BE49-F238E27FC236}">
                <a16:creationId xmlns:a16="http://schemas.microsoft.com/office/drawing/2014/main" id="{6576088E-3A20-314F-BD4A-0A848937DE49}"/>
              </a:ext>
            </a:extLst>
          </p:cNvPr>
          <p:cNvSpPr/>
          <p:nvPr/>
        </p:nvSpPr>
        <p:spPr>
          <a:xfrm>
            <a:off x="7143402" y="4040096"/>
            <a:ext cx="2848659" cy="1200329"/>
          </a:xfrm>
          <a:prstGeom prst="rect">
            <a:avLst/>
          </a:prstGeom>
        </p:spPr>
        <p:txBody>
          <a:bodyPr wrap="square">
            <a:spAutoFit/>
          </a:bodyPr>
          <a:lstStyle/>
          <a:p>
            <a:pPr algn="ctr"/>
            <a:r>
              <a:rPr lang="en" dirty="0">
                <a:solidFill>
                  <a:schemeClr val="bg1"/>
                </a:solidFill>
                <a:latin typeface="Neris Thin" pitchFamily="2" charset="0"/>
              </a:rPr>
              <a:t>London is the capital of Great Britain, its political, economic and cultural cent</a:t>
            </a:r>
            <a:r>
              <a:rPr lang="en-US" dirty="0">
                <a:solidFill>
                  <a:schemeClr val="bg1"/>
                </a:solidFill>
                <a:latin typeface="Neris Thin" pitchFamily="2" charset="0"/>
              </a:rPr>
              <a:t>e</a:t>
            </a:r>
            <a:r>
              <a:rPr lang="en" dirty="0">
                <a:solidFill>
                  <a:schemeClr val="bg1"/>
                </a:solidFill>
                <a:latin typeface="Neris Thin" pitchFamily="2" charset="0"/>
              </a:rPr>
              <a:t>r.</a:t>
            </a:r>
            <a:endParaRPr lang="ru-RU" dirty="0">
              <a:solidFill>
                <a:schemeClr val="bg1"/>
              </a:solidFill>
              <a:latin typeface="Neris Thin" pitchFamily="2" charset="0"/>
            </a:endParaRPr>
          </a:p>
        </p:txBody>
      </p:sp>
      <p:sp>
        <p:nvSpPr>
          <p:cNvPr id="18" name="Прямоугольник 17">
            <a:extLst>
              <a:ext uri="{FF2B5EF4-FFF2-40B4-BE49-F238E27FC236}">
                <a16:creationId xmlns:a16="http://schemas.microsoft.com/office/drawing/2014/main" id="{2D169A21-6EBF-044E-B908-8113B8E73399}"/>
              </a:ext>
            </a:extLst>
          </p:cNvPr>
          <p:cNvSpPr/>
          <p:nvPr/>
        </p:nvSpPr>
        <p:spPr>
          <a:xfrm>
            <a:off x="1402943" y="2967333"/>
            <a:ext cx="2106140" cy="923330"/>
          </a:xfrm>
          <a:prstGeom prst="rect">
            <a:avLst/>
          </a:prstGeom>
        </p:spPr>
        <p:txBody>
          <a:bodyPr wrap="square">
            <a:spAutoFit/>
          </a:bodyPr>
          <a:lstStyle/>
          <a:p>
            <a:pPr algn="ctr"/>
            <a:r>
              <a:rPr lang="en" dirty="0">
                <a:solidFill>
                  <a:schemeClr val="bg1"/>
                </a:solidFill>
                <a:latin typeface="Neris Thin" pitchFamily="2" charset="0"/>
              </a:rPr>
              <a:t>London is the capital of Great Britain</a:t>
            </a:r>
            <a:r>
              <a:rPr lang="ru-RU" dirty="0">
                <a:solidFill>
                  <a:schemeClr val="bg1"/>
                </a:solidFill>
                <a:latin typeface="Neris Thin" pitchFamily="2" charset="0"/>
              </a:rPr>
              <a:t>.</a:t>
            </a:r>
          </a:p>
        </p:txBody>
      </p:sp>
    </p:spTree>
    <p:extLst>
      <p:ext uri="{BB962C8B-B14F-4D97-AF65-F5344CB8AC3E}">
        <p14:creationId xmlns:p14="http://schemas.microsoft.com/office/powerpoint/2010/main" val="1415958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Скругленный прямоугольник 40">
            <a:extLst>
              <a:ext uri="{FF2B5EF4-FFF2-40B4-BE49-F238E27FC236}">
                <a16:creationId xmlns:a16="http://schemas.microsoft.com/office/drawing/2014/main" id="{CDB0B371-228A-0140-AC10-FA7426FB11E2}"/>
              </a:ext>
            </a:extLst>
          </p:cNvPr>
          <p:cNvSpPr/>
          <p:nvPr/>
        </p:nvSpPr>
        <p:spPr>
          <a:xfrm>
            <a:off x="1036968" y="4801356"/>
            <a:ext cx="2709828" cy="233606"/>
          </a:xfrm>
          <a:prstGeom prst="roundRect">
            <a:avLst>
              <a:gd name="adj" fmla="val 39248"/>
            </a:avLst>
          </a:prstGeom>
          <a:gradFill>
            <a:gsLst>
              <a:gs pos="7000">
                <a:schemeClr val="accent1">
                  <a:alpha val="0"/>
                </a:schemeClr>
              </a:gs>
              <a:gs pos="100000">
                <a:schemeClr val="accent2">
                  <a:alpha val="71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latin typeface="Neris Thin" pitchFamily="2" charset="0"/>
            </a:endParaRPr>
          </a:p>
        </p:txBody>
      </p:sp>
      <p:sp>
        <p:nvSpPr>
          <p:cNvPr id="40" name="Скругленный прямоугольник 39">
            <a:extLst>
              <a:ext uri="{FF2B5EF4-FFF2-40B4-BE49-F238E27FC236}">
                <a16:creationId xmlns:a16="http://schemas.microsoft.com/office/drawing/2014/main" id="{F275B294-9B00-5B40-A64B-068DF4AAEBA5}"/>
              </a:ext>
            </a:extLst>
          </p:cNvPr>
          <p:cNvSpPr/>
          <p:nvPr/>
        </p:nvSpPr>
        <p:spPr>
          <a:xfrm>
            <a:off x="5354387" y="4801356"/>
            <a:ext cx="2709828" cy="233606"/>
          </a:xfrm>
          <a:prstGeom prst="roundRect">
            <a:avLst>
              <a:gd name="adj" fmla="val 39248"/>
            </a:avLst>
          </a:prstGeom>
          <a:gradFill>
            <a:gsLst>
              <a:gs pos="7000">
                <a:schemeClr val="accent1">
                  <a:alpha val="0"/>
                </a:schemeClr>
              </a:gs>
              <a:gs pos="100000">
                <a:schemeClr val="accent2">
                  <a:alpha val="71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latin typeface="Neris Thin" pitchFamily="2" charset="0"/>
            </a:endParaRPr>
          </a:p>
        </p:txBody>
      </p:sp>
      <p:sp>
        <p:nvSpPr>
          <p:cNvPr id="39" name="Скругленный прямоугольник 38">
            <a:extLst>
              <a:ext uri="{FF2B5EF4-FFF2-40B4-BE49-F238E27FC236}">
                <a16:creationId xmlns:a16="http://schemas.microsoft.com/office/drawing/2014/main" id="{D0E3ACCC-090C-6D44-BD9D-E926834BA586}"/>
              </a:ext>
            </a:extLst>
          </p:cNvPr>
          <p:cNvSpPr/>
          <p:nvPr/>
        </p:nvSpPr>
        <p:spPr>
          <a:xfrm>
            <a:off x="5354387" y="2857551"/>
            <a:ext cx="2709828" cy="233606"/>
          </a:xfrm>
          <a:prstGeom prst="roundRect">
            <a:avLst>
              <a:gd name="adj" fmla="val 39248"/>
            </a:avLst>
          </a:prstGeom>
          <a:gradFill>
            <a:gsLst>
              <a:gs pos="7000">
                <a:schemeClr val="accent1">
                  <a:alpha val="0"/>
                </a:schemeClr>
              </a:gs>
              <a:gs pos="100000">
                <a:schemeClr val="accent2">
                  <a:alpha val="71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latin typeface="Neris Thin" pitchFamily="2" charset="0"/>
            </a:endParaRPr>
          </a:p>
        </p:txBody>
      </p:sp>
      <p:sp>
        <p:nvSpPr>
          <p:cNvPr id="38" name="Скругленный прямоугольник 37">
            <a:extLst>
              <a:ext uri="{FF2B5EF4-FFF2-40B4-BE49-F238E27FC236}">
                <a16:creationId xmlns:a16="http://schemas.microsoft.com/office/drawing/2014/main" id="{00807ABA-503E-FF4E-82A2-93754CB485D7}"/>
              </a:ext>
            </a:extLst>
          </p:cNvPr>
          <p:cNvSpPr/>
          <p:nvPr/>
        </p:nvSpPr>
        <p:spPr>
          <a:xfrm>
            <a:off x="1036969" y="2857552"/>
            <a:ext cx="2709828" cy="233606"/>
          </a:xfrm>
          <a:prstGeom prst="roundRect">
            <a:avLst>
              <a:gd name="adj" fmla="val 39248"/>
            </a:avLst>
          </a:prstGeom>
          <a:gradFill>
            <a:gsLst>
              <a:gs pos="7000">
                <a:schemeClr val="accent1">
                  <a:alpha val="0"/>
                </a:schemeClr>
              </a:gs>
              <a:gs pos="100000">
                <a:schemeClr val="accent2">
                  <a:alpha val="71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latin typeface="Neris Thin" pitchFamily="2" charset="0"/>
            </a:endParaRPr>
          </a:p>
        </p:txBody>
      </p:sp>
      <p:sp>
        <p:nvSpPr>
          <p:cNvPr id="28" name="TextBox 27">
            <a:extLst>
              <a:ext uri="{FF2B5EF4-FFF2-40B4-BE49-F238E27FC236}">
                <a16:creationId xmlns:a16="http://schemas.microsoft.com/office/drawing/2014/main" id="{F08C01A9-943A-A648-A841-7AB4FEBC453F}"/>
              </a:ext>
            </a:extLst>
          </p:cNvPr>
          <p:cNvSpPr txBox="1"/>
          <p:nvPr/>
        </p:nvSpPr>
        <p:spPr>
          <a:xfrm>
            <a:off x="947028" y="4617775"/>
            <a:ext cx="3593540" cy="1354217"/>
          </a:xfrm>
          <a:prstGeom prst="rect">
            <a:avLst/>
          </a:prstGeom>
          <a:noFill/>
        </p:spPr>
        <p:txBody>
          <a:bodyPr wrap="square" rtlCol="0">
            <a:spAutoFit/>
          </a:bodyPr>
          <a:lstStyle/>
          <a:p>
            <a:r>
              <a:rPr lang="en" sz="2800" dirty="0">
                <a:solidFill>
                  <a:schemeClr val="accent3"/>
                </a:solidFill>
                <a:latin typeface="Neris Thin" pitchFamily="2" charset="0"/>
                <a:ea typeface="Roboto Thin" panose="02000000000000000000" pitchFamily="2" charset="0"/>
                <a:cs typeface="Roboto Thin" panose="02000000000000000000" pitchFamily="2" charset="0"/>
              </a:rPr>
              <a:t>THIRD </a:t>
            </a:r>
            <a:r>
              <a:rPr lang="en-US" sz="2800" dirty="0">
                <a:solidFill>
                  <a:schemeClr val="accent3"/>
                </a:solidFill>
                <a:latin typeface="Neris Thin" pitchFamily="2" charset="0"/>
                <a:ea typeface="Roboto Thin" panose="02000000000000000000" pitchFamily="2" charset="0"/>
                <a:cs typeface="Roboto Thin" panose="02000000000000000000" pitchFamily="2" charset="0"/>
              </a:rPr>
              <a:t>THESIS</a:t>
            </a:r>
            <a:endParaRPr lang="ru-RU" sz="2800" dirty="0">
              <a:solidFill>
                <a:schemeClr val="accent3"/>
              </a:solidFill>
              <a:latin typeface="Neris Thin" pitchFamily="2" charset="0"/>
              <a:ea typeface="Roboto Thin" panose="02000000000000000000" pitchFamily="2" charset="0"/>
              <a:cs typeface="Roboto Thin" panose="02000000000000000000" pitchFamily="2" charset="0"/>
            </a:endParaRPr>
          </a:p>
          <a:p>
            <a:r>
              <a:rPr lang="ru-RU" sz="6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27" name="TextBox 26">
            <a:extLst>
              <a:ext uri="{FF2B5EF4-FFF2-40B4-BE49-F238E27FC236}">
                <a16:creationId xmlns:a16="http://schemas.microsoft.com/office/drawing/2014/main" id="{1D5F174A-2F67-AE47-8F55-70ED4546ECBE}"/>
              </a:ext>
            </a:extLst>
          </p:cNvPr>
          <p:cNvSpPr txBox="1"/>
          <p:nvPr/>
        </p:nvSpPr>
        <p:spPr>
          <a:xfrm>
            <a:off x="5069577" y="4616924"/>
            <a:ext cx="3593540" cy="1354217"/>
          </a:xfrm>
          <a:prstGeom prst="rect">
            <a:avLst/>
          </a:prstGeom>
          <a:noFill/>
        </p:spPr>
        <p:txBody>
          <a:bodyPr wrap="square" rtlCol="0">
            <a:spAutoFit/>
          </a:bodyPr>
          <a:lstStyle/>
          <a:p>
            <a:r>
              <a:rPr lang="en" sz="2800" dirty="0">
                <a:solidFill>
                  <a:schemeClr val="accent3"/>
                </a:solidFill>
                <a:latin typeface="Neris Thin" pitchFamily="2" charset="0"/>
                <a:ea typeface="Roboto Thin" panose="02000000000000000000" pitchFamily="2" charset="0"/>
                <a:cs typeface="Roboto Thin" panose="02000000000000000000" pitchFamily="2" charset="0"/>
              </a:rPr>
              <a:t>FOURTH </a:t>
            </a:r>
            <a:r>
              <a:rPr lang="en-US" sz="2800" dirty="0">
                <a:solidFill>
                  <a:schemeClr val="accent3"/>
                </a:solidFill>
                <a:latin typeface="Neris Thin" pitchFamily="2" charset="0"/>
                <a:ea typeface="Roboto Thin" panose="02000000000000000000" pitchFamily="2" charset="0"/>
                <a:cs typeface="Roboto Thin" panose="02000000000000000000" pitchFamily="2" charset="0"/>
              </a:rPr>
              <a:t>THESIS</a:t>
            </a:r>
            <a:endParaRPr lang="ru-RU" sz="2800" dirty="0">
              <a:solidFill>
                <a:schemeClr val="accent3"/>
              </a:solidFill>
              <a:latin typeface="Neris Thin" pitchFamily="2" charset="0"/>
              <a:ea typeface="Roboto Thin" panose="02000000000000000000" pitchFamily="2" charset="0"/>
              <a:cs typeface="Roboto Thin" panose="02000000000000000000" pitchFamily="2" charset="0"/>
            </a:endParaRPr>
          </a:p>
          <a:p>
            <a:r>
              <a:rPr lang="ru-RU" sz="6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30" name="TextBox 29">
            <a:extLst>
              <a:ext uri="{FF2B5EF4-FFF2-40B4-BE49-F238E27FC236}">
                <a16:creationId xmlns:a16="http://schemas.microsoft.com/office/drawing/2014/main" id="{D841DE35-3562-574A-BC18-3EDE752CEA68}"/>
              </a:ext>
            </a:extLst>
          </p:cNvPr>
          <p:cNvSpPr txBox="1"/>
          <p:nvPr/>
        </p:nvSpPr>
        <p:spPr>
          <a:xfrm>
            <a:off x="5069577" y="2672017"/>
            <a:ext cx="3593540" cy="1354217"/>
          </a:xfrm>
          <a:prstGeom prst="rect">
            <a:avLst/>
          </a:prstGeom>
          <a:noFill/>
        </p:spPr>
        <p:txBody>
          <a:bodyPr wrap="square" rtlCol="0">
            <a:spAutoFit/>
          </a:bodyPr>
          <a:lstStyle/>
          <a:p>
            <a:r>
              <a:rPr lang="en" sz="2800" dirty="0">
                <a:solidFill>
                  <a:schemeClr val="accent3"/>
                </a:solidFill>
                <a:latin typeface="Neris Thin" pitchFamily="2" charset="0"/>
                <a:ea typeface="Roboto Thin" panose="02000000000000000000" pitchFamily="2" charset="0"/>
                <a:cs typeface="Roboto Thin" panose="02000000000000000000" pitchFamily="2" charset="0"/>
              </a:rPr>
              <a:t>SECOND</a:t>
            </a:r>
            <a:r>
              <a:rPr lang="en-US" sz="2800" dirty="0">
                <a:solidFill>
                  <a:schemeClr val="accent3"/>
                </a:solidFill>
                <a:latin typeface="Neris Thin" pitchFamily="2" charset="0"/>
                <a:ea typeface="Roboto Thin" panose="02000000000000000000" pitchFamily="2" charset="0"/>
                <a:cs typeface="Roboto Thin" panose="02000000000000000000" pitchFamily="2" charset="0"/>
              </a:rPr>
              <a:t> THESIS</a:t>
            </a:r>
            <a:endParaRPr lang="ru-RU" sz="2800" dirty="0">
              <a:solidFill>
                <a:schemeClr val="accent3"/>
              </a:solidFill>
              <a:latin typeface="Neris Thin" pitchFamily="2" charset="0"/>
              <a:ea typeface="Roboto Thin" panose="02000000000000000000" pitchFamily="2" charset="0"/>
              <a:cs typeface="Roboto Thin" panose="02000000000000000000" pitchFamily="2" charset="0"/>
            </a:endParaRPr>
          </a:p>
          <a:p>
            <a:r>
              <a:rPr lang="ru-RU" sz="6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29" name="TextBox 28">
            <a:extLst>
              <a:ext uri="{FF2B5EF4-FFF2-40B4-BE49-F238E27FC236}">
                <a16:creationId xmlns:a16="http://schemas.microsoft.com/office/drawing/2014/main" id="{A7B706CE-A5AF-0C4B-9FCD-9E0AE91835B1}"/>
              </a:ext>
            </a:extLst>
          </p:cNvPr>
          <p:cNvSpPr txBox="1"/>
          <p:nvPr/>
        </p:nvSpPr>
        <p:spPr>
          <a:xfrm>
            <a:off x="947028" y="2672017"/>
            <a:ext cx="3593540" cy="1354217"/>
          </a:xfrm>
          <a:prstGeom prst="rect">
            <a:avLst/>
          </a:prstGeom>
          <a:noFill/>
        </p:spPr>
        <p:txBody>
          <a:bodyPr wrap="square" rtlCol="0">
            <a:spAutoFit/>
          </a:bodyPr>
          <a:lstStyle/>
          <a:p>
            <a:r>
              <a:rPr lang="en-US" sz="2800" dirty="0">
                <a:solidFill>
                  <a:schemeClr val="accent3"/>
                </a:solidFill>
                <a:latin typeface="Neris Thin" pitchFamily="2" charset="0"/>
                <a:ea typeface="Roboto Thin" panose="02000000000000000000" pitchFamily="2" charset="0"/>
                <a:cs typeface="Roboto Thin" panose="02000000000000000000" pitchFamily="2" charset="0"/>
              </a:rPr>
              <a:t>FIRST THESIS</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a:p>
            <a:r>
              <a:rPr lang="ru-RU" sz="6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37" name="Заголовок 3">
            <a:extLst>
              <a:ext uri="{FF2B5EF4-FFF2-40B4-BE49-F238E27FC236}">
                <a16:creationId xmlns:a16="http://schemas.microsoft.com/office/drawing/2014/main" id="{DFAFC05A-7EF1-5146-9DC9-91540544B18F}"/>
              </a:ext>
            </a:extLst>
          </p:cNvPr>
          <p:cNvSpPr txBox="1">
            <a:spLocks/>
          </p:cNvSpPr>
          <p:nvPr/>
        </p:nvSpPr>
        <p:spPr>
          <a:xfrm>
            <a:off x="901701" y="984592"/>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pic>
        <p:nvPicPr>
          <p:cNvPr id="44" name="Рисунок 43">
            <a:extLst>
              <a:ext uri="{FF2B5EF4-FFF2-40B4-BE49-F238E27FC236}">
                <a16:creationId xmlns:a16="http://schemas.microsoft.com/office/drawing/2014/main" id="{4DB3CAA8-89D4-B146-9161-D47114E26EF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a:xfrm>
            <a:off x="8550652" y="0"/>
            <a:ext cx="3641348" cy="3702570"/>
          </a:xfrm>
        </p:spPr>
      </p:pic>
      <p:sp>
        <p:nvSpPr>
          <p:cNvPr id="12" name="Номер слайда 7">
            <a:extLst>
              <a:ext uri="{FF2B5EF4-FFF2-40B4-BE49-F238E27FC236}">
                <a16:creationId xmlns:a16="http://schemas.microsoft.com/office/drawing/2014/main" id="{3FD705C1-53BD-344F-A3FB-D2CD480E5B7B}"/>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28</a:t>
            </a:fld>
            <a:endParaRPr lang="ru-RU" dirty="0"/>
          </a:p>
        </p:txBody>
      </p:sp>
    </p:spTree>
    <p:extLst>
      <p:ext uri="{BB962C8B-B14F-4D97-AF65-F5344CB8AC3E}">
        <p14:creationId xmlns:p14="http://schemas.microsoft.com/office/powerpoint/2010/main" val="68997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2DEE7159-8A1D-EF48-8189-1302935BCE3A}"/>
              </a:ext>
            </a:extLst>
          </p:cNvPr>
          <p:cNvSpPr/>
          <p:nvPr/>
        </p:nvSpPr>
        <p:spPr>
          <a:xfrm rot="5400000">
            <a:off x="8769047" y="-2166767"/>
            <a:ext cx="1256183" cy="5589722"/>
          </a:xfrm>
          <a:prstGeom prst="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6" name="TextBox 5">
            <a:extLst>
              <a:ext uri="{FF2B5EF4-FFF2-40B4-BE49-F238E27FC236}">
                <a16:creationId xmlns:a16="http://schemas.microsoft.com/office/drawing/2014/main" id="{C98438D9-A09E-034F-A48A-6DFF4DCF71F5}"/>
              </a:ext>
            </a:extLst>
          </p:cNvPr>
          <p:cNvSpPr txBox="1"/>
          <p:nvPr/>
        </p:nvSpPr>
        <p:spPr>
          <a:xfrm>
            <a:off x="949796" y="3785935"/>
            <a:ext cx="4191829" cy="1815882"/>
          </a:xfrm>
          <a:prstGeom prst="rect">
            <a:avLst/>
          </a:prstGeom>
          <a:noFill/>
        </p:spPr>
        <p:txBody>
          <a:bodyPr wrap="square" rtlCol="0">
            <a:spAutoFit/>
          </a:bodyPr>
          <a:lstStyle/>
          <a:p>
            <a:pPr algn="just"/>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a:t>
            </a:r>
          </a:p>
          <a:p>
            <a:pPr algn="just"/>
            <a:r>
              <a:rPr lang="en" sz="1600" dirty="0">
                <a:solidFill>
                  <a:schemeClr val="accent3"/>
                </a:solidFill>
                <a:latin typeface="Neris Thin" pitchFamily="2" charset="0"/>
                <a:ea typeface="Roboto Thin" panose="02000000000000000000" pitchFamily="2" charset="0"/>
                <a:cs typeface="Roboto Thin" panose="02000000000000000000" pitchFamily="2" charset="0"/>
              </a:rPr>
              <a:t>Britain, its political, economic and </a:t>
            </a:r>
          </a:p>
          <a:p>
            <a:pPr algn="just"/>
            <a:r>
              <a:rPr lang="en" sz="1600" dirty="0">
                <a:solidFill>
                  <a:schemeClr val="accent3"/>
                </a:solidFill>
                <a:latin typeface="Neris Thin" pitchFamily="2" charset="0"/>
                <a:ea typeface="Roboto Thin" panose="02000000000000000000" pitchFamily="2" charset="0"/>
                <a:cs typeface="Roboto Thin" panose="02000000000000000000" pitchFamily="2" charset="0"/>
              </a:rPr>
              <a:t>cultural center. It's one of the largest </a:t>
            </a:r>
          </a:p>
          <a:p>
            <a:pPr algn="just"/>
            <a:r>
              <a:rPr lang="en" sz="1600" dirty="0">
                <a:solidFill>
                  <a:schemeClr val="accent3"/>
                </a:solidFill>
                <a:latin typeface="Neris Thin" pitchFamily="2" charset="0"/>
                <a:ea typeface="Roboto Thin" panose="02000000000000000000" pitchFamily="2" charset="0"/>
                <a:cs typeface="Roboto Thin" panose="02000000000000000000" pitchFamily="2" charset="0"/>
              </a:rPr>
              <a:t>cities in the world.</a:t>
            </a:r>
            <a:r>
              <a:rPr lang="en-US" sz="1600" dirty="0">
                <a:solidFill>
                  <a:schemeClr val="accent3"/>
                </a:solidFill>
                <a:latin typeface="Neris Thin" pitchFamily="2" charset="0"/>
                <a:ea typeface="Roboto Thin" panose="02000000000000000000" pitchFamily="2" charset="0"/>
                <a:cs typeface="Roboto Thin" panose="02000000000000000000" pitchFamily="2" charset="0"/>
              </a:rPr>
              <a:t> </a:t>
            </a:r>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0" name="Заголовок 3">
            <a:extLst>
              <a:ext uri="{FF2B5EF4-FFF2-40B4-BE49-F238E27FC236}">
                <a16:creationId xmlns:a16="http://schemas.microsoft.com/office/drawing/2014/main" id="{5C5E6C00-B170-294B-A6ED-24CF7F0FC07E}"/>
              </a:ext>
            </a:extLst>
          </p:cNvPr>
          <p:cNvSpPr txBox="1">
            <a:spLocks/>
          </p:cNvSpPr>
          <p:nvPr/>
        </p:nvSpPr>
        <p:spPr>
          <a:xfrm>
            <a:off x="901701" y="2206340"/>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
        <p:nvSpPr>
          <p:cNvPr id="11" name="Текст 23">
            <a:extLst>
              <a:ext uri="{FF2B5EF4-FFF2-40B4-BE49-F238E27FC236}">
                <a16:creationId xmlns:a16="http://schemas.microsoft.com/office/drawing/2014/main" id="{5FB981B8-44E8-0D42-9DD1-01B96C98E239}"/>
              </a:ext>
            </a:extLst>
          </p:cNvPr>
          <p:cNvSpPr txBox="1">
            <a:spLocks/>
          </p:cNvSpPr>
          <p:nvPr/>
        </p:nvSpPr>
        <p:spPr>
          <a:xfrm>
            <a:off x="8523286" y="4066913"/>
            <a:ext cx="2989283" cy="7332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12" name="Текст 23">
            <a:extLst>
              <a:ext uri="{FF2B5EF4-FFF2-40B4-BE49-F238E27FC236}">
                <a16:creationId xmlns:a16="http://schemas.microsoft.com/office/drawing/2014/main" id="{4944A0DC-0AA8-C24B-9BFE-EF1F95ED22DD}"/>
              </a:ext>
            </a:extLst>
          </p:cNvPr>
          <p:cNvSpPr txBox="1">
            <a:spLocks/>
          </p:cNvSpPr>
          <p:nvPr/>
        </p:nvSpPr>
        <p:spPr>
          <a:xfrm>
            <a:off x="8523286" y="5092307"/>
            <a:ext cx="2989283" cy="7332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13" name="Полилиния 12">
            <a:extLst>
              <a:ext uri="{FF2B5EF4-FFF2-40B4-BE49-F238E27FC236}">
                <a16:creationId xmlns:a16="http://schemas.microsoft.com/office/drawing/2014/main" id="{ED78C1AF-A8DB-F44A-B418-8A1387A77F72}"/>
              </a:ext>
            </a:extLst>
          </p:cNvPr>
          <p:cNvSpPr/>
          <p:nvPr/>
        </p:nvSpPr>
        <p:spPr>
          <a:xfrm>
            <a:off x="7780644" y="4193224"/>
            <a:ext cx="482270" cy="480638"/>
          </a:xfrm>
          <a:custGeom>
            <a:avLst/>
            <a:gdLst>
              <a:gd name="connsiteX0" fmla="*/ 110147 w 482270"/>
              <a:gd name="connsiteY0" fmla="*/ 334542 h 480638"/>
              <a:gd name="connsiteX1" fmla="*/ 126904 w 482270"/>
              <a:gd name="connsiteY1" fmla="*/ 349278 h 480638"/>
              <a:gd name="connsiteX2" fmla="*/ 132892 w 482270"/>
              <a:gd name="connsiteY2" fmla="*/ 377422 h 480638"/>
              <a:gd name="connsiteX3" fmla="*/ 58641 w 482270"/>
              <a:gd name="connsiteY3" fmla="*/ 417541 h 480638"/>
              <a:gd name="connsiteX4" fmla="*/ 98761 w 482270"/>
              <a:gd name="connsiteY4" fmla="*/ 343290 h 480638"/>
              <a:gd name="connsiteX5" fmla="*/ 110147 w 482270"/>
              <a:gd name="connsiteY5" fmla="*/ 334542 h 480638"/>
              <a:gd name="connsiteX6" fmla="*/ 304749 w 482270"/>
              <a:gd name="connsiteY6" fmla="*/ 330116 h 480638"/>
              <a:gd name="connsiteX7" fmla="*/ 314330 w 482270"/>
              <a:gd name="connsiteY7" fmla="*/ 354667 h 480638"/>
              <a:gd name="connsiteX8" fmla="*/ 309539 w 482270"/>
              <a:gd name="connsiteY8" fmla="*/ 378619 h 480638"/>
              <a:gd name="connsiteX9" fmla="*/ 214330 w 482270"/>
              <a:gd name="connsiteY9" fmla="*/ 473829 h 480638"/>
              <a:gd name="connsiteX10" fmla="*/ 176605 w 482270"/>
              <a:gd name="connsiteY10" fmla="*/ 453469 h 480638"/>
              <a:gd name="connsiteX11" fmla="*/ 195168 w 482270"/>
              <a:gd name="connsiteY11" fmla="*/ 368439 h 480638"/>
              <a:gd name="connsiteX12" fmla="*/ 304749 w 482270"/>
              <a:gd name="connsiteY12" fmla="*/ 330116 h 480638"/>
              <a:gd name="connsiteX13" fmla="*/ 125707 w 482270"/>
              <a:gd name="connsiteY13" fmla="*/ 166044 h 480638"/>
              <a:gd name="connsiteX14" fmla="*/ 146066 w 482270"/>
              <a:gd name="connsiteY14" fmla="*/ 173829 h 480638"/>
              <a:gd name="connsiteX15" fmla="*/ 106545 w 482270"/>
              <a:gd name="connsiteY15" fmla="*/ 285805 h 480638"/>
              <a:gd name="connsiteX16" fmla="*/ 26905 w 482270"/>
              <a:gd name="connsiteY16" fmla="*/ 303769 h 480638"/>
              <a:gd name="connsiteX17" fmla="*/ 6545 w 482270"/>
              <a:gd name="connsiteY17" fmla="*/ 266044 h 480638"/>
              <a:gd name="connsiteX18" fmla="*/ 101755 w 482270"/>
              <a:gd name="connsiteY18" fmla="*/ 170835 h 480638"/>
              <a:gd name="connsiteX19" fmla="*/ 125707 w 482270"/>
              <a:gd name="connsiteY19" fmla="*/ 166044 h 480638"/>
              <a:gd name="connsiteX20" fmla="*/ 344943 w 482270"/>
              <a:gd name="connsiteY20" fmla="*/ 95236 h 480638"/>
              <a:gd name="connsiteX21" fmla="*/ 319718 w 482270"/>
              <a:gd name="connsiteY21" fmla="*/ 105565 h 480638"/>
              <a:gd name="connsiteX22" fmla="*/ 319718 w 482270"/>
              <a:gd name="connsiteY22" fmla="*/ 156463 h 480638"/>
              <a:gd name="connsiteX23" fmla="*/ 370617 w 482270"/>
              <a:gd name="connsiteY23" fmla="*/ 156463 h 480638"/>
              <a:gd name="connsiteX24" fmla="*/ 370617 w 482270"/>
              <a:gd name="connsiteY24" fmla="*/ 105565 h 480638"/>
              <a:gd name="connsiteX25" fmla="*/ 344943 w 482270"/>
              <a:gd name="connsiteY25" fmla="*/ 95236 h 480638"/>
              <a:gd name="connsiteX26" fmla="*/ 340078 w 482270"/>
              <a:gd name="connsiteY26" fmla="*/ 27122 h 480638"/>
              <a:gd name="connsiteX27" fmla="*/ 404150 w 482270"/>
              <a:gd name="connsiteY27" fmla="*/ 71433 h 480638"/>
              <a:gd name="connsiteX28" fmla="*/ 449659 w 482270"/>
              <a:gd name="connsiteY28" fmla="*/ 137302 h 480638"/>
              <a:gd name="connsiteX29" fmla="*/ 371814 w 482270"/>
              <a:gd name="connsiteY29" fmla="*/ 251074 h 480638"/>
              <a:gd name="connsiteX30" fmla="*/ 164629 w 482270"/>
              <a:gd name="connsiteY30" fmla="*/ 348679 h 480638"/>
              <a:gd name="connsiteX31" fmla="*/ 127503 w 482270"/>
              <a:gd name="connsiteY31" fmla="*/ 311553 h 480638"/>
              <a:gd name="connsiteX32" fmla="*/ 225707 w 482270"/>
              <a:gd name="connsiteY32" fmla="*/ 104966 h 480638"/>
              <a:gd name="connsiteX33" fmla="*/ 340078 w 482270"/>
              <a:gd name="connsiteY33" fmla="*/ 27122 h 480638"/>
              <a:gd name="connsiteX34" fmla="*/ 465630 w 482270"/>
              <a:gd name="connsiteY34" fmla="*/ 8 h 480638"/>
              <a:gd name="connsiteX35" fmla="*/ 479599 w 482270"/>
              <a:gd name="connsiteY35" fmla="*/ 3170 h 480638"/>
              <a:gd name="connsiteX36" fmla="*/ 461036 w 482270"/>
              <a:gd name="connsiteY36" fmla="*/ 105565 h 480638"/>
              <a:gd name="connsiteX37" fmla="*/ 421515 w 482270"/>
              <a:gd name="connsiteY37" fmla="*/ 55266 h 480638"/>
              <a:gd name="connsiteX38" fmla="*/ 372413 w 482270"/>
              <a:gd name="connsiteY38" fmla="*/ 16344 h 480638"/>
              <a:gd name="connsiteX39" fmla="*/ 465630 w 482270"/>
              <a:gd name="connsiteY39" fmla="*/ 8 h 48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82270" h="480638">
                <a:moveTo>
                  <a:pt x="110147" y="334542"/>
                </a:moveTo>
                <a:cubicBezTo>
                  <a:pt x="118596" y="331201"/>
                  <a:pt x="119719" y="342092"/>
                  <a:pt x="126904" y="349278"/>
                </a:cubicBezTo>
                <a:cubicBezTo>
                  <a:pt x="136485" y="358260"/>
                  <a:pt x="152653" y="357062"/>
                  <a:pt x="132892" y="377422"/>
                </a:cubicBezTo>
                <a:cubicBezTo>
                  <a:pt x="113132" y="397182"/>
                  <a:pt x="68222" y="427122"/>
                  <a:pt x="58641" y="417541"/>
                </a:cubicBezTo>
                <a:cubicBezTo>
                  <a:pt x="49659" y="407961"/>
                  <a:pt x="79000" y="363050"/>
                  <a:pt x="98761" y="343290"/>
                </a:cubicBezTo>
                <a:cubicBezTo>
                  <a:pt x="103701" y="338350"/>
                  <a:pt x="107331" y="335655"/>
                  <a:pt x="110147" y="334542"/>
                </a:cubicBezTo>
                <a:close/>
                <a:moveTo>
                  <a:pt x="304749" y="330116"/>
                </a:moveTo>
                <a:lnTo>
                  <a:pt x="314330" y="354667"/>
                </a:lnTo>
                <a:cubicBezTo>
                  <a:pt x="317922" y="363050"/>
                  <a:pt x="315527" y="372631"/>
                  <a:pt x="309539" y="378619"/>
                </a:cubicBezTo>
                <a:lnTo>
                  <a:pt x="214330" y="473829"/>
                </a:lnTo>
                <a:cubicBezTo>
                  <a:pt x="198162" y="489996"/>
                  <a:pt x="171815" y="475026"/>
                  <a:pt x="176605" y="453469"/>
                </a:cubicBezTo>
                <a:lnTo>
                  <a:pt x="195168" y="368439"/>
                </a:lnTo>
                <a:cubicBezTo>
                  <a:pt x="226306" y="362451"/>
                  <a:pt x="264629" y="351074"/>
                  <a:pt x="304749" y="330116"/>
                </a:cubicBezTo>
                <a:close/>
                <a:moveTo>
                  <a:pt x="125707" y="166044"/>
                </a:moveTo>
                <a:lnTo>
                  <a:pt x="146066" y="173829"/>
                </a:lnTo>
                <a:cubicBezTo>
                  <a:pt x="123911" y="215745"/>
                  <a:pt x="113132" y="255865"/>
                  <a:pt x="106545" y="285805"/>
                </a:cubicBezTo>
                <a:lnTo>
                  <a:pt x="26905" y="303769"/>
                </a:lnTo>
                <a:cubicBezTo>
                  <a:pt x="5348" y="308559"/>
                  <a:pt x="-9023" y="281613"/>
                  <a:pt x="6545" y="266044"/>
                </a:cubicBezTo>
                <a:lnTo>
                  <a:pt x="101755" y="170835"/>
                </a:lnTo>
                <a:cubicBezTo>
                  <a:pt x="108342" y="164847"/>
                  <a:pt x="117324" y="163050"/>
                  <a:pt x="125707" y="166044"/>
                </a:cubicBezTo>
                <a:close/>
                <a:moveTo>
                  <a:pt x="344943" y="95236"/>
                </a:moveTo>
                <a:cubicBezTo>
                  <a:pt x="335736" y="95236"/>
                  <a:pt x="326604" y="98679"/>
                  <a:pt x="319718" y="105565"/>
                </a:cubicBezTo>
                <a:cubicBezTo>
                  <a:pt x="305946" y="119936"/>
                  <a:pt x="305946" y="142691"/>
                  <a:pt x="319718" y="156463"/>
                </a:cubicBezTo>
                <a:cubicBezTo>
                  <a:pt x="334090" y="170236"/>
                  <a:pt x="356844" y="170236"/>
                  <a:pt x="370617" y="156463"/>
                </a:cubicBezTo>
                <a:cubicBezTo>
                  <a:pt x="384389" y="142691"/>
                  <a:pt x="384389" y="119936"/>
                  <a:pt x="370617" y="105565"/>
                </a:cubicBezTo>
                <a:cubicBezTo>
                  <a:pt x="363431" y="98679"/>
                  <a:pt x="354149" y="95236"/>
                  <a:pt x="344943" y="95236"/>
                </a:cubicBezTo>
                <a:close/>
                <a:moveTo>
                  <a:pt x="340078" y="27122"/>
                </a:moveTo>
                <a:cubicBezTo>
                  <a:pt x="359838" y="34906"/>
                  <a:pt x="382593" y="50475"/>
                  <a:pt x="404150" y="71433"/>
                </a:cubicBezTo>
                <a:cubicBezTo>
                  <a:pt x="426305" y="94188"/>
                  <a:pt x="441874" y="117541"/>
                  <a:pt x="449659" y="137302"/>
                </a:cubicBezTo>
                <a:cubicBezTo>
                  <a:pt x="435287" y="172631"/>
                  <a:pt x="410736" y="212152"/>
                  <a:pt x="371814" y="251074"/>
                </a:cubicBezTo>
                <a:cubicBezTo>
                  <a:pt x="300557" y="322331"/>
                  <a:pt x="213731" y="342691"/>
                  <a:pt x="164629" y="348679"/>
                </a:cubicBezTo>
                <a:lnTo>
                  <a:pt x="127503" y="311553"/>
                </a:lnTo>
                <a:cubicBezTo>
                  <a:pt x="133491" y="262451"/>
                  <a:pt x="154449" y="176224"/>
                  <a:pt x="225707" y="104966"/>
                </a:cubicBezTo>
                <a:cubicBezTo>
                  <a:pt x="264629" y="66044"/>
                  <a:pt x="304748" y="41493"/>
                  <a:pt x="340078" y="27122"/>
                </a:cubicBezTo>
                <a:close/>
                <a:moveTo>
                  <a:pt x="465630" y="8"/>
                </a:moveTo>
                <a:cubicBezTo>
                  <a:pt x="472563" y="101"/>
                  <a:pt x="477503" y="1074"/>
                  <a:pt x="479599" y="3170"/>
                </a:cubicBezTo>
                <a:cubicBezTo>
                  <a:pt x="488581" y="11553"/>
                  <a:pt x="473012" y="59457"/>
                  <a:pt x="461036" y="105565"/>
                </a:cubicBezTo>
                <a:cubicBezTo>
                  <a:pt x="451455" y="88799"/>
                  <a:pt x="438281" y="72032"/>
                  <a:pt x="421515" y="55266"/>
                </a:cubicBezTo>
                <a:cubicBezTo>
                  <a:pt x="405347" y="39098"/>
                  <a:pt x="388581" y="25924"/>
                  <a:pt x="372413" y="16344"/>
                </a:cubicBezTo>
                <a:cubicBezTo>
                  <a:pt x="406096" y="7362"/>
                  <a:pt x="444831" y="-273"/>
                  <a:pt x="465630" y="8"/>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sp>
        <p:nvSpPr>
          <p:cNvPr id="14" name="Полилиния 13">
            <a:extLst>
              <a:ext uri="{FF2B5EF4-FFF2-40B4-BE49-F238E27FC236}">
                <a16:creationId xmlns:a16="http://schemas.microsoft.com/office/drawing/2014/main" id="{B7E983FD-E4B1-6648-A7DA-4F30698E6EE2}"/>
              </a:ext>
            </a:extLst>
          </p:cNvPr>
          <p:cNvSpPr/>
          <p:nvPr/>
        </p:nvSpPr>
        <p:spPr>
          <a:xfrm>
            <a:off x="7780644" y="5195464"/>
            <a:ext cx="479042" cy="526946"/>
          </a:xfrm>
          <a:custGeom>
            <a:avLst/>
            <a:gdLst>
              <a:gd name="connsiteX0" fmla="*/ 239820 w 479042"/>
              <a:gd name="connsiteY0" fmla="*/ 348353 h 526946"/>
              <a:gd name="connsiteX1" fmla="*/ 182036 w 479042"/>
              <a:gd name="connsiteY1" fmla="*/ 371257 h 526946"/>
              <a:gd name="connsiteX2" fmla="*/ 173653 w 479042"/>
              <a:gd name="connsiteY2" fmla="*/ 379042 h 526946"/>
              <a:gd name="connsiteX3" fmla="*/ 55090 w 479042"/>
              <a:gd name="connsiteY3" fmla="*/ 491018 h 526946"/>
              <a:gd name="connsiteX4" fmla="*/ 423952 w 479042"/>
              <a:gd name="connsiteY4" fmla="*/ 491018 h 526946"/>
              <a:gd name="connsiteX5" fmla="*/ 305988 w 479042"/>
              <a:gd name="connsiteY5" fmla="*/ 379042 h 526946"/>
              <a:gd name="connsiteX6" fmla="*/ 297605 w 479042"/>
              <a:gd name="connsiteY6" fmla="*/ 371257 h 526946"/>
              <a:gd name="connsiteX7" fmla="*/ 239820 w 479042"/>
              <a:gd name="connsiteY7" fmla="*/ 348353 h 526946"/>
              <a:gd name="connsiteX8" fmla="*/ 443114 w 479042"/>
              <a:gd name="connsiteY8" fmla="*/ 249102 h 526946"/>
              <a:gd name="connsiteX9" fmla="*/ 323353 w 479042"/>
              <a:gd name="connsiteY9" fmla="*/ 362874 h 526946"/>
              <a:gd name="connsiteX10" fmla="*/ 443114 w 479042"/>
              <a:gd name="connsiteY10" fmla="*/ 476646 h 526946"/>
              <a:gd name="connsiteX11" fmla="*/ 35928 w 479042"/>
              <a:gd name="connsiteY11" fmla="*/ 248503 h 526946"/>
              <a:gd name="connsiteX12" fmla="*/ 35928 w 479042"/>
              <a:gd name="connsiteY12" fmla="*/ 476048 h 526946"/>
              <a:gd name="connsiteX13" fmla="*/ 155689 w 479042"/>
              <a:gd name="connsiteY13" fmla="*/ 362275 h 526946"/>
              <a:gd name="connsiteX14" fmla="*/ 155089 w 479042"/>
              <a:gd name="connsiteY14" fmla="*/ 227544 h 526946"/>
              <a:gd name="connsiteX15" fmla="*/ 310778 w 479042"/>
              <a:gd name="connsiteY15" fmla="*/ 227544 h 526946"/>
              <a:gd name="connsiteX16" fmla="*/ 310778 w 479042"/>
              <a:gd name="connsiteY16" fmla="*/ 251496 h 526946"/>
              <a:gd name="connsiteX17" fmla="*/ 155089 w 479042"/>
              <a:gd name="connsiteY17" fmla="*/ 251496 h 526946"/>
              <a:gd name="connsiteX18" fmla="*/ 155089 w 479042"/>
              <a:gd name="connsiteY18" fmla="*/ 179640 h 526946"/>
              <a:gd name="connsiteX19" fmla="*/ 310778 w 479042"/>
              <a:gd name="connsiteY19" fmla="*/ 179640 h 526946"/>
              <a:gd name="connsiteX20" fmla="*/ 310778 w 479042"/>
              <a:gd name="connsiteY20" fmla="*/ 203592 h 526946"/>
              <a:gd name="connsiteX21" fmla="*/ 155089 w 479042"/>
              <a:gd name="connsiteY21" fmla="*/ 203592 h 526946"/>
              <a:gd name="connsiteX22" fmla="*/ 155089 w 479042"/>
              <a:gd name="connsiteY22" fmla="*/ 131736 h 526946"/>
              <a:gd name="connsiteX23" fmla="*/ 310778 w 479042"/>
              <a:gd name="connsiteY23" fmla="*/ 131736 h 526946"/>
              <a:gd name="connsiteX24" fmla="*/ 310778 w 479042"/>
              <a:gd name="connsiteY24" fmla="*/ 155688 h 526946"/>
              <a:gd name="connsiteX25" fmla="*/ 155089 w 479042"/>
              <a:gd name="connsiteY25" fmla="*/ 155688 h 526946"/>
              <a:gd name="connsiteX26" fmla="*/ 119760 w 479042"/>
              <a:gd name="connsiteY26" fmla="*/ 95808 h 526946"/>
              <a:gd name="connsiteX27" fmla="*/ 119760 w 479042"/>
              <a:gd name="connsiteY27" fmla="*/ 295209 h 526946"/>
              <a:gd name="connsiteX28" fmla="*/ 173653 w 479042"/>
              <a:gd name="connsiteY28" fmla="*/ 346706 h 526946"/>
              <a:gd name="connsiteX29" fmla="*/ 305389 w 479042"/>
              <a:gd name="connsiteY29" fmla="*/ 346706 h 526946"/>
              <a:gd name="connsiteX30" fmla="*/ 359281 w 479042"/>
              <a:gd name="connsiteY30" fmla="*/ 295209 h 526946"/>
              <a:gd name="connsiteX31" fmla="*/ 359281 w 479042"/>
              <a:gd name="connsiteY31" fmla="*/ 95808 h 526946"/>
              <a:gd name="connsiteX32" fmla="*/ 239521 w 479042"/>
              <a:gd name="connsiteY32" fmla="*/ 0 h 526946"/>
              <a:gd name="connsiteX33" fmla="*/ 311377 w 479042"/>
              <a:gd name="connsiteY33" fmla="*/ 59880 h 526946"/>
              <a:gd name="connsiteX34" fmla="*/ 395209 w 479042"/>
              <a:gd name="connsiteY34" fmla="*/ 59880 h 526946"/>
              <a:gd name="connsiteX35" fmla="*/ 395209 w 479042"/>
              <a:gd name="connsiteY35" fmla="*/ 111976 h 526946"/>
              <a:gd name="connsiteX36" fmla="*/ 479042 w 479042"/>
              <a:gd name="connsiteY36" fmla="*/ 192215 h 526946"/>
              <a:gd name="connsiteX37" fmla="*/ 479042 w 479042"/>
              <a:gd name="connsiteY37" fmla="*/ 526946 h 526946"/>
              <a:gd name="connsiteX38" fmla="*/ 0 w 479042"/>
              <a:gd name="connsiteY38" fmla="*/ 526946 h 526946"/>
              <a:gd name="connsiteX39" fmla="*/ 0 w 479042"/>
              <a:gd name="connsiteY39" fmla="*/ 192215 h 526946"/>
              <a:gd name="connsiteX40" fmla="*/ 83832 w 479042"/>
              <a:gd name="connsiteY40" fmla="*/ 112575 h 526946"/>
              <a:gd name="connsiteX41" fmla="*/ 83832 w 479042"/>
              <a:gd name="connsiteY41" fmla="*/ 59880 h 526946"/>
              <a:gd name="connsiteX42" fmla="*/ 167665 w 479042"/>
              <a:gd name="connsiteY42" fmla="*/ 59880 h 52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9042" h="526946">
                <a:moveTo>
                  <a:pt x="239820" y="348353"/>
                </a:moveTo>
                <a:cubicBezTo>
                  <a:pt x="219012" y="348353"/>
                  <a:pt x="198204" y="355988"/>
                  <a:pt x="182036" y="371257"/>
                </a:cubicBezTo>
                <a:lnTo>
                  <a:pt x="173653" y="379042"/>
                </a:lnTo>
                <a:lnTo>
                  <a:pt x="55090" y="491018"/>
                </a:lnTo>
                <a:lnTo>
                  <a:pt x="423952" y="491018"/>
                </a:lnTo>
                <a:lnTo>
                  <a:pt x="305988" y="379042"/>
                </a:lnTo>
                <a:lnTo>
                  <a:pt x="297605" y="371257"/>
                </a:lnTo>
                <a:cubicBezTo>
                  <a:pt x="281437" y="355988"/>
                  <a:pt x="260629" y="348353"/>
                  <a:pt x="239820" y="348353"/>
                </a:cubicBezTo>
                <a:close/>
                <a:moveTo>
                  <a:pt x="443114" y="249102"/>
                </a:moveTo>
                <a:lnTo>
                  <a:pt x="323353" y="362874"/>
                </a:lnTo>
                <a:lnTo>
                  <a:pt x="443114" y="476646"/>
                </a:lnTo>
                <a:close/>
                <a:moveTo>
                  <a:pt x="35928" y="248503"/>
                </a:moveTo>
                <a:lnTo>
                  <a:pt x="35928" y="476048"/>
                </a:lnTo>
                <a:lnTo>
                  <a:pt x="155689" y="362275"/>
                </a:lnTo>
                <a:close/>
                <a:moveTo>
                  <a:pt x="155089" y="227544"/>
                </a:moveTo>
                <a:lnTo>
                  <a:pt x="310778" y="227544"/>
                </a:lnTo>
                <a:lnTo>
                  <a:pt x="310778" y="251496"/>
                </a:lnTo>
                <a:lnTo>
                  <a:pt x="155089" y="251496"/>
                </a:lnTo>
                <a:close/>
                <a:moveTo>
                  <a:pt x="155089" y="179640"/>
                </a:moveTo>
                <a:lnTo>
                  <a:pt x="310778" y="179640"/>
                </a:lnTo>
                <a:lnTo>
                  <a:pt x="310778" y="203592"/>
                </a:lnTo>
                <a:lnTo>
                  <a:pt x="155089" y="203592"/>
                </a:lnTo>
                <a:close/>
                <a:moveTo>
                  <a:pt x="155089" y="131736"/>
                </a:moveTo>
                <a:lnTo>
                  <a:pt x="310778" y="131736"/>
                </a:lnTo>
                <a:lnTo>
                  <a:pt x="310778" y="155688"/>
                </a:lnTo>
                <a:lnTo>
                  <a:pt x="155089" y="155688"/>
                </a:lnTo>
                <a:close/>
                <a:moveTo>
                  <a:pt x="119760" y="95808"/>
                </a:moveTo>
                <a:lnTo>
                  <a:pt x="119760" y="295209"/>
                </a:lnTo>
                <a:lnTo>
                  <a:pt x="173653" y="346706"/>
                </a:lnTo>
                <a:cubicBezTo>
                  <a:pt x="212575" y="316766"/>
                  <a:pt x="266467" y="316766"/>
                  <a:pt x="305389" y="346706"/>
                </a:cubicBezTo>
                <a:lnTo>
                  <a:pt x="359281" y="295209"/>
                </a:lnTo>
                <a:lnTo>
                  <a:pt x="359281" y="95808"/>
                </a:lnTo>
                <a:close/>
                <a:moveTo>
                  <a:pt x="239521" y="0"/>
                </a:moveTo>
                <a:lnTo>
                  <a:pt x="311377" y="59880"/>
                </a:lnTo>
                <a:lnTo>
                  <a:pt x="395209" y="59880"/>
                </a:lnTo>
                <a:lnTo>
                  <a:pt x="395209" y="111976"/>
                </a:lnTo>
                <a:lnTo>
                  <a:pt x="479042" y="192215"/>
                </a:lnTo>
                <a:lnTo>
                  <a:pt x="479042" y="526946"/>
                </a:lnTo>
                <a:lnTo>
                  <a:pt x="0" y="526946"/>
                </a:lnTo>
                <a:lnTo>
                  <a:pt x="0" y="192215"/>
                </a:lnTo>
                <a:lnTo>
                  <a:pt x="83832" y="112575"/>
                </a:lnTo>
                <a:lnTo>
                  <a:pt x="83832" y="59880"/>
                </a:lnTo>
                <a:lnTo>
                  <a:pt x="167665" y="59880"/>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sp>
        <p:nvSpPr>
          <p:cNvPr id="15" name="Текст 23">
            <a:extLst>
              <a:ext uri="{FF2B5EF4-FFF2-40B4-BE49-F238E27FC236}">
                <a16:creationId xmlns:a16="http://schemas.microsoft.com/office/drawing/2014/main" id="{47613118-2D96-A945-9866-565EED65C4AB}"/>
              </a:ext>
            </a:extLst>
          </p:cNvPr>
          <p:cNvSpPr txBox="1">
            <a:spLocks/>
          </p:cNvSpPr>
          <p:nvPr/>
        </p:nvSpPr>
        <p:spPr>
          <a:xfrm>
            <a:off x="8518536" y="3087663"/>
            <a:ext cx="2989283" cy="6871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Neris Thi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eris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eris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eris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solidFill>
                  <a:schemeClr val="accent3"/>
                </a:solidFill>
              </a:rPr>
              <a:t>London is the capital of Great Britain, its political, economic and cultural cent</a:t>
            </a:r>
            <a:r>
              <a:rPr lang="en-US" sz="1600" dirty="0">
                <a:solidFill>
                  <a:schemeClr val="accent3"/>
                </a:solidFill>
              </a:rPr>
              <a:t>e</a:t>
            </a:r>
            <a:r>
              <a:rPr lang="en" sz="1600" dirty="0">
                <a:solidFill>
                  <a:schemeClr val="accent3"/>
                </a:solidFill>
              </a:rPr>
              <a:t>r.</a:t>
            </a:r>
            <a:endParaRPr lang="ru-RU" sz="1600" dirty="0">
              <a:solidFill>
                <a:schemeClr val="accent3"/>
              </a:solidFill>
            </a:endParaRPr>
          </a:p>
        </p:txBody>
      </p:sp>
      <p:sp>
        <p:nvSpPr>
          <p:cNvPr id="16" name="Рисунок 17" descr="Спутниковая антенна">
            <a:extLst>
              <a:ext uri="{FF2B5EF4-FFF2-40B4-BE49-F238E27FC236}">
                <a16:creationId xmlns:a16="http://schemas.microsoft.com/office/drawing/2014/main" id="{8C60A40A-70D4-044C-9762-595D7A18AF1A}"/>
              </a:ext>
            </a:extLst>
          </p:cNvPr>
          <p:cNvSpPr/>
          <p:nvPr/>
        </p:nvSpPr>
        <p:spPr>
          <a:xfrm>
            <a:off x="7833103" y="3201760"/>
            <a:ext cx="374124" cy="467664"/>
          </a:xfrm>
          <a:custGeom>
            <a:avLst/>
            <a:gdLst>
              <a:gd name="connsiteX0" fmla="*/ 319633 w 374124"/>
              <a:gd name="connsiteY0" fmla="*/ 65868 h 467664"/>
              <a:gd name="connsiteX1" fmla="*/ 319633 w 374124"/>
              <a:gd name="connsiteY1" fmla="*/ 269461 h 467664"/>
              <a:gd name="connsiteX2" fmla="*/ 219034 w 374124"/>
              <a:gd name="connsiteY2" fmla="*/ 168862 h 467664"/>
              <a:gd name="connsiteX3" fmla="*/ 319633 w 374124"/>
              <a:gd name="connsiteY3" fmla="*/ 65868 h 467664"/>
              <a:gd name="connsiteX4" fmla="*/ 98076 w 374124"/>
              <a:gd name="connsiteY4" fmla="*/ 47904 h 467664"/>
              <a:gd name="connsiteX5" fmla="*/ 303466 w 374124"/>
              <a:gd name="connsiteY5" fmla="*/ 47904 h 467664"/>
              <a:gd name="connsiteX6" fmla="*/ 202268 w 374124"/>
              <a:gd name="connsiteY6" fmla="*/ 152695 h 467664"/>
              <a:gd name="connsiteX7" fmla="*/ 98076 w 374124"/>
              <a:gd name="connsiteY7" fmla="*/ 47904 h 467664"/>
              <a:gd name="connsiteX8" fmla="*/ 92088 w 374124"/>
              <a:gd name="connsiteY8" fmla="*/ 372455 h 467664"/>
              <a:gd name="connsiteX9" fmla="*/ 70532 w 374124"/>
              <a:gd name="connsiteY9" fmla="*/ 350898 h 467664"/>
              <a:gd name="connsiteX10" fmla="*/ 92088 w 374124"/>
              <a:gd name="connsiteY10" fmla="*/ 304191 h 467664"/>
              <a:gd name="connsiteX11" fmla="*/ 113645 w 374124"/>
              <a:gd name="connsiteY11" fmla="*/ 350898 h 467664"/>
              <a:gd name="connsiteX12" fmla="*/ 92088 w 374124"/>
              <a:gd name="connsiteY12" fmla="*/ 372455 h 467664"/>
              <a:gd name="connsiteX13" fmla="*/ 108855 w 374124"/>
              <a:gd name="connsiteY13" fmla="*/ 389820 h 467664"/>
              <a:gd name="connsiteX14" fmla="*/ 124424 w 374124"/>
              <a:gd name="connsiteY14" fmla="*/ 374251 h 467664"/>
              <a:gd name="connsiteX15" fmla="*/ 151969 w 374124"/>
              <a:gd name="connsiteY15" fmla="*/ 432934 h 467664"/>
              <a:gd name="connsiteX16" fmla="*/ 108855 w 374124"/>
              <a:gd name="connsiteY16" fmla="*/ 389820 h 467664"/>
              <a:gd name="connsiteX17" fmla="*/ 32208 w 374124"/>
              <a:gd name="connsiteY17" fmla="*/ 432335 h 467664"/>
              <a:gd name="connsiteX18" fmla="*/ 59753 w 374124"/>
              <a:gd name="connsiteY18" fmla="*/ 373653 h 467664"/>
              <a:gd name="connsiteX19" fmla="*/ 75322 w 374124"/>
              <a:gd name="connsiteY19" fmla="*/ 389221 h 467664"/>
              <a:gd name="connsiteX20" fmla="*/ 32208 w 374124"/>
              <a:gd name="connsiteY20" fmla="*/ 432335 h 467664"/>
              <a:gd name="connsiteX21" fmla="*/ 92088 w 374124"/>
              <a:gd name="connsiteY21" fmla="*/ 405988 h 467664"/>
              <a:gd name="connsiteX22" fmla="*/ 129214 w 374124"/>
              <a:gd name="connsiteY22" fmla="*/ 443114 h 467664"/>
              <a:gd name="connsiteX23" fmla="*/ 54963 w 374124"/>
              <a:gd name="connsiteY23" fmla="*/ 443114 h 467664"/>
              <a:gd name="connsiteX24" fmla="*/ 92088 w 374124"/>
              <a:gd name="connsiteY24" fmla="*/ 405988 h 467664"/>
              <a:gd name="connsiteX25" fmla="*/ 374124 w 374124"/>
              <a:gd name="connsiteY25" fmla="*/ 324551 h 467664"/>
              <a:gd name="connsiteX26" fmla="*/ 343585 w 374124"/>
              <a:gd name="connsiteY26" fmla="*/ 293413 h 467664"/>
              <a:gd name="connsiteX27" fmla="*/ 343585 w 374124"/>
              <a:gd name="connsiteY27" fmla="*/ 59880 h 467664"/>
              <a:gd name="connsiteX28" fmla="*/ 349573 w 374124"/>
              <a:gd name="connsiteY28" fmla="*/ 53892 h 467664"/>
              <a:gd name="connsiteX29" fmla="*/ 349573 w 374124"/>
              <a:gd name="connsiteY29" fmla="*/ 17964 h 467664"/>
              <a:gd name="connsiteX30" fmla="*/ 313645 w 374124"/>
              <a:gd name="connsiteY30" fmla="*/ 17964 h 467664"/>
              <a:gd name="connsiteX31" fmla="*/ 307657 w 374124"/>
              <a:gd name="connsiteY31" fmla="*/ 23952 h 467664"/>
              <a:gd name="connsiteX32" fmla="*/ 74124 w 374124"/>
              <a:gd name="connsiteY32" fmla="*/ 23952 h 467664"/>
              <a:gd name="connsiteX33" fmla="*/ 49573 w 374124"/>
              <a:gd name="connsiteY33" fmla="*/ 0 h 467664"/>
              <a:gd name="connsiteX34" fmla="*/ 20232 w 374124"/>
              <a:gd name="connsiteY34" fmla="*/ 114371 h 467664"/>
              <a:gd name="connsiteX35" fmla="*/ 80112 w 374124"/>
              <a:gd name="connsiteY35" fmla="*/ 273054 h 467664"/>
              <a:gd name="connsiteX36" fmla="*/ 1669 w 374124"/>
              <a:gd name="connsiteY36" fmla="*/ 441916 h 467664"/>
              <a:gd name="connsiteX37" fmla="*/ 2867 w 374124"/>
              <a:gd name="connsiteY37" fmla="*/ 459281 h 467664"/>
              <a:gd name="connsiteX38" fmla="*/ 17837 w 374124"/>
              <a:gd name="connsiteY38" fmla="*/ 467664 h 467664"/>
              <a:gd name="connsiteX39" fmla="*/ 166939 w 374124"/>
              <a:gd name="connsiteY39" fmla="*/ 467664 h 467664"/>
              <a:gd name="connsiteX40" fmla="*/ 181909 w 374124"/>
              <a:gd name="connsiteY40" fmla="*/ 459281 h 467664"/>
              <a:gd name="connsiteX41" fmla="*/ 183106 w 374124"/>
              <a:gd name="connsiteY41" fmla="*/ 441916 h 467664"/>
              <a:gd name="connsiteX42" fmla="*/ 120831 w 374124"/>
              <a:gd name="connsiteY42" fmla="*/ 308982 h 467664"/>
              <a:gd name="connsiteX43" fmla="*/ 259753 w 374124"/>
              <a:gd name="connsiteY43" fmla="*/ 353293 h 467664"/>
              <a:gd name="connsiteX44" fmla="*/ 374124 w 374124"/>
              <a:gd name="connsiteY44" fmla="*/ 324551 h 4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4124" h="467664">
                <a:moveTo>
                  <a:pt x="319633" y="65868"/>
                </a:moveTo>
                <a:lnTo>
                  <a:pt x="319633" y="269461"/>
                </a:lnTo>
                <a:lnTo>
                  <a:pt x="219034" y="168862"/>
                </a:lnTo>
                <a:lnTo>
                  <a:pt x="319633" y="65868"/>
                </a:lnTo>
                <a:close/>
                <a:moveTo>
                  <a:pt x="98076" y="47904"/>
                </a:moveTo>
                <a:lnTo>
                  <a:pt x="303466" y="47904"/>
                </a:lnTo>
                <a:lnTo>
                  <a:pt x="202268" y="152695"/>
                </a:lnTo>
                <a:lnTo>
                  <a:pt x="98076" y="47904"/>
                </a:lnTo>
                <a:close/>
                <a:moveTo>
                  <a:pt x="92088" y="372455"/>
                </a:moveTo>
                <a:lnTo>
                  <a:pt x="70532" y="350898"/>
                </a:lnTo>
                <a:lnTo>
                  <a:pt x="92088" y="304191"/>
                </a:lnTo>
                <a:lnTo>
                  <a:pt x="113645" y="350898"/>
                </a:lnTo>
                <a:lnTo>
                  <a:pt x="92088" y="372455"/>
                </a:lnTo>
                <a:close/>
                <a:moveTo>
                  <a:pt x="108855" y="389820"/>
                </a:moveTo>
                <a:lnTo>
                  <a:pt x="124424" y="374251"/>
                </a:lnTo>
                <a:lnTo>
                  <a:pt x="151969" y="432934"/>
                </a:lnTo>
                <a:lnTo>
                  <a:pt x="108855" y="389820"/>
                </a:lnTo>
                <a:close/>
                <a:moveTo>
                  <a:pt x="32208" y="432335"/>
                </a:moveTo>
                <a:lnTo>
                  <a:pt x="59753" y="373653"/>
                </a:lnTo>
                <a:lnTo>
                  <a:pt x="75322" y="389221"/>
                </a:lnTo>
                <a:lnTo>
                  <a:pt x="32208" y="432335"/>
                </a:lnTo>
                <a:close/>
                <a:moveTo>
                  <a:pt x="92088" y="405988"/>
                </a:moveTo>
                <a:lnTo>
                  <a:pt x="129214" y="443114"/>
                </a:lnTo>
                <a:lnTo>
                  <a:pt x="54963" y="443114"/>
                </a:lnTo>
                <a:lnTo>
                  <a:pt x="92088" y="405988"/>
                </a:lnTo>
                <a:close/>
                <a:moveTo>
                  <a:pt x="374124" y="324551"/>
                </a:moveTo>
                <a:lnTo>
                  <a:pt x="343585" y="293413"/>
                </a:lnTo>
                <a:lnTo>
                  <a:pt x="343585" y="59880"/>
                </a:lnTo>
                <a:lnTo>
                  <a:pt x="349573" y="53892"/>
                </a:lnTo>
                <a:cubicBezTo>
                  <a:pt x="359753" y="43713"/>
                  <a:pt x="359753" y="28144"/>
                  <a:pt x="349573" y="17964"/>
                </a:cubicBezTo>
                <a:cubicBezTo>
                  <a:pt x="339394" y="7784"/>
                  <a:pt x="323825" y="7784"/>
                  <a:pt x="313645" y="17964"/>
                </a:cubicBezTo>
                <a:lnTo>
                  <a:pt x="307657" y="23952"/>
                </a:lnTo>
                <a:lnTo>
                  <a:pt x="74124" y="23952"/>
                </a:lnTo>
                <a:lnTo>
                  <a:pt x="49573" y="0"/>
                </a:lnTo>
                <a:cubicBezTo>
                  <a:pt x="31011" y="33533"/>
                  <a:pt x="20232" y="73054"/>
                  <a:pt x="20232" y="114371"/>
                </a:cubicBezTo>
                <a:cubicBezTo>
                  <a:pt x="20232" y="175449"/>
                  <a:pt x="42987" y="230539"/>
                  <a:pt x="80112" y="273054"/>
                </a:cubicBezTo>
                <a:lnTo>
                  <a:pt x="1669" y="441916"/>
                </a:lnTo>
                <a:cubicBezTo>
                  <a:pt x="-726" y="447305"/>
                  <a:pt x="-726" y="453892"/>
                  <a:pt x="2867" y="459281"/>
                </a:cubicBezTo>
                <a:cubicBezTo>
                  <a:pt x="6460" y="464670"/>
                  <a:pt x="11849" y="467664"/>
                  <a:pt x="17837" y="467664"/>
                </a:cubicBezTo>
                <a:lnTo>
                  <a:pt x="166939" y="467664"/>
                </a:lnTo>
                <a:cubicBezTo>
                  <a:pt x="172927" y="467664"/>
                  <a:pt x="178915" y="464670"/>
                  <a:pt x="181909" y="459281"/>
                </a:cubicBezTo>
                <a:cubicBezTo>
                  <a:pt x="184903" y="453892"/>
                  <a:pt x="185502" y="447904"/>
                  <a:pt x="183106" y="441916"/>
                </a:cubicBezTo>
                <a:lnTo>
                  <a:pt x="120831" y="308982"/>
                </a:lnTo>
                <a:cubicBezTo>
                  <a:pt x="160352" y="336527"/>
                  <a:pt x="208256" y="353293"/>
                  <a:pt x="259753" y="353293"/>
                </a:cubicBezTo>
                <a:cubicBezTo>
                  <a:pt x="301070" y="353892"/>
                  <a:pt x="339993" y="342515"/>
                  <a:pt x="374124" y="324551"/>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pic>
        <p:nvPicPr>
          <p:cNvPr id="5" name="Рисунок 4">
            <a:extLst>
              <a:ext uri="{FF2B5EF4-FFF2-40B4-BE49-F238E27FC236}">
                <a16:creationId xmlns:a16="http://schemas.microsoft.com/office/drawing/2014/main" id="{FACD7DDE-8DE7-7643-B181-C21E8759ECC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a:xfrm>
            <a:off x="3822445" y="571576"/>
            <a:ext cx="4699507" cy="4155402"/>
          </a:xfrm>
        </p:spPr>
      </p:pic>
      <p:sp>
        <p:nvSpPr>
          <p:cNvPr id="17" name="Номер слайда 7">
            <a:extLst>
              <a:ext uri="{FF2B5EF4-FFF2-40B4-BE49-F238E27FC236}">
                <a16:creationId xmlns:a16="http://schemas.microsoft.com/office/drawing/2014/main" id="{E514CF61-22F4-D34C-B789-C04EDA18E9EB}"/>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29</a:t>
            </a:fld>
            <a:endParaRPr lang="ru-RU" dirty="0"/>
          </a:p>
        </p:txBody>
      </p:sp>
    </p:spTree>
    <p:extLst>
      <p:ext uri="{BB962C8B-B14F-4D97-AF65-F5344CB8AC3E}">
        <p14:creationId xmlns:p14="http://schemas.microsoft.com/office/powerpoint/2010/main" val="123635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2" name="Рисунок 1"/>
          <p:cNvPicPr>
            <a:picLocks noChangeAspect="1"/>
          </p:cNvPicPr>
          <p:nvPr/>
        </p:nvPicPr>
        <p:blipFill rotWithShape="1">
          <a:blip r:embed="rId2"/>
          <a:srcRect t="4447" b="14551"/>
          <a:stretch/>
        </p:blipFill>
        <p:spPr>
          <a:xfrm>
            <a:off x="7701103" y="1468582"/>
            <a:ext cx="3069342" cy="5384800"/>
          </a:xfrm>
          <a:prstGeom prst="rect">
            <a:avLst/>
          </a:prstGeom>
        </p:spPr>
      </p:pic>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6034" y="974360"/>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14" name="Заголовок 3">
            <a:extLst>
              <a:ext uri="{FF2B5EF4-FFF2-40B4-BE49-F238E27FC236}">
                <a16:creationId xmlns:a16="http://schemas.microsoft.com/office/drawing/2014/main" id="{5A2351F7-1D3A-5144-80D1-5B19F328B304}"/>
              </a:ext>
            </a:extLst>
          </p:cNvPr>
          <p:cNvSpPr txBox="1">
            <a:spLocks/>
          </p:cNvSpPr>
          <p:nvPr/>
        </p:nvSpPr>
        <p:spPr>
          <a:xfrm>
            <a:off x="901701" y="984592"/>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В чём отличие от других сервисов</a:t>
            </a:r>
            <a:r>
              <a:rPr lang="en-US" sz="3600" b="1" dirty="0" smtClean="0">
                <a:solidFill>
                  <a:schemeClr val="accent3"/>
                </a:solidFill>
                <a:latin typeface="Neris Black" pitchFamily="2" charset="0"/>
              </a:rPr>
              <a:t>?</a:t>
            </a:r>
            <a:r>
              <a:rPr lang="en" sz="3600" dirty="0">
                <a:solidFill>
                  <a:schemeClr val="accent3"/>
                </a:solidFill>
              </a:rPr>
              <a:t/>
            </a:r>
            <a:br>
              <a:rPr lang="en" sz="3600" dirty="0">
                <a:solidFill>
                  <a:schemeClr val="accent3"/>
                </a:solidFill>
              </a:rPr>
            </a:br>
            <a:endParaRPr lang="ru-RU" sz="3600" dirty="0">
              <a:solidFill>
                <a:schemeClr val="accent3"/>
              </a:solidFill>
              <a:latin typeface="Neris Light" pitchFamily="2" charset="0"/>
            </a:endParaRPr>
          </a:p>
        </p:txBody>
      </p:sp>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3</a:t>
            </a:fld>
            <a:endParaRPr lang="ru-RU" dirty="0">
              <a:solidFill>
                <a:schemeClr val="bg1"/>
              </a:solidFill>
            </a:endParaRPr>
          </a:p>
        </p:txBody>
      </p:sp>
      <p:sp>
        <p:nvSpPr>
          <p:cNvPr id="10" name="TextBox 9">
            <a:extLst>
              <a:ext uri="{FF2B5EF4-FFF2-40B4-BE49-F238E27FC236}">
                <a16:creationId xmlns:a16="http://schemas.microsoft.com/office/drawing/2014/main" id="{81AA656B-619D-124D-A483-0313966C57CA}"/>
              </a:ext>
            </a:extLst>
          </p:cNvPr>
          <p:cNvSpPr txBox="1"/>
          <p:nvPr/>
        </p:nvSpPr>
        <p:spPr>
          <a:xfrm>
            <a:off x="901701" y="2591322"/>
            <a:ext cx="5249862" cy="3416320"/>
          </a:xfrm>
          <a:prstGeom prst="rect">
            <a:avLst/>
          </a:prstGeom>
          <a:noFill/>
        </p:spPr>
        <p:txBody>
          <a:bodyPr wrap="square" rtlCol="0">
            <a:spAutoFit/>
          </a:bodyPr>
          <a:lstStyle/>
          <a:p>
            <a:r>
              <a:rPr lang="en-US" sz="2400" dirty="0" err="1" smtClean="0">
                <a:solidFill>
                  <a:schemeClr val="accent3"/>
                </a:solidFill>
                <a:latin typeface="Neris Thin" pitchFamily="2" charset="0"/>
                <a:ea typeface="Roboto Thin" panose="02000000000000000000" pitchFamily="2" charset="0"/>
                <a:cs typeface="Roboto Thin" panose="02000000000000000000" pitchFamily="2" charset="0"/>
              </a:rPr>
              <a:t>Xploit</a:t>
            </a:r>
            <a:r>
              <a:rPr lang="en-US" sz="2400" dirty="0">
                <a:solidFill>
                  <a:schemeClr val="accent3"/>
                </a:solidFill>
                <a:latin typeface="Neris Thin" pitchFamily="2" charset="0"/>
                <a:ea typeface="Roboto Thin" panose="02000000000000000000" pitchFamily="2" charset="0"/>
                <a:cs typeface="Roboto Thin" panose="02000000000000000000" pitchFamily="2" charset="0"/>
              </a:rPr>
              <a:t> </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 </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это первое приложение, позволяющее собрать ваши музыкальные библиотеки из других приложений или сервисов в одном месте.</a:t>
            </a:r>
          </a:p>
          <a:p>
            <a:endParaRPr lang="ru-RU" sz="2400" dirty="0">
              <a:solidFill>
                <a:schemeClr val="accent3"/>
              </a:solidFill>
              <a:latin typeface="Neris Thin" pitchFamily="2" charset="0"/>
              <a:ea typeface="Roboto Thin" panose="02000000000000000000" pitchFamily="2" charset="0"/>
              <a:cs typeface="Roboto Thin" panose="02000000000000000000" pitchFamily="2" charset="0"/>
            </a:endParaRPr>
          </a:p>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Для приложения не нужна регистрация. Запустил – и можно пользоваться!</a:t>
            </a:r>
          </a:p>
        </p:txBody>
      </p:sp>
    </p:spTree>
    <p:extLst>
      <p:ext uri="{BB962C8B-B14F-4D97-AF65-F5344CB8AC3E}">
        <p14:creationId xmlns:p14="http://schemas.microsoft.com/office/powerpoint/2010/main" val="28356241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81075696-AD75-A54E-A794-802AE972BA76}"/>
              </a:ext>
            </a:extLst>
          </p:cNvPr>
          <p:cNvSpPr/>
          <p:nvPr/>
        </p:nvSpPr>
        <p:spPr>
          <a:xfrm>
            <a:off x="704441" y="0"/>
            <a:ext cx="3378197" cy="6858000"/>
          </a:xfrm>
          <a:prstGeom prst="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5" name="Заголовок 3">
            <a:extLst>
              <a:ext uri="{FF2B5EF4-FFF2-40B4-BE49-F238E27FC236}">
                <a16:creationId xmlns:a16="http://schemas.microsoft.com/office/drawing/2014/main" id="{0A735078-2FFA-C24F-8410-14790F2A2680}"/>
              </a:ext>
            </a:extLst>
          </p:cNvPr>
          <p:cNvSpPr txBox="1">
            <a:spLocks/>
          </p:cNvSpPr>
          <p:nvPr/>
        </p:nvSpPr>
        <p:spPr>
          <a:xfrm>
            <a:off x="5432462" y="984592"/>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
        <p:nvSpPr>
          <p:cNvPr id="10" name="Прямоугольник 9">
            <a:extLst>
              <a:ext uri="{FF2B5EF4-FFF2-40B4-BE49-F238E27FC236}">
                <a16:creationId xmlns:a16="http://schemas.microsoft.com/office/drawing/2014/main" id="{834FE00A-7B98-BB4C-86E4-47C7B2823D77}"/>
              </a:ext>
            </a:extLst>
          </p:cNvPr>
          <p:cNvSpPr/>
          <p:nvPr/>
        </p:nvSpPr>
        <p:spPr>
          <a:xfrm>
            <a:off x="5432460" y="2230305"/>
            <a:ext cx="5860727" cy="1077218"/>
          </a:xfrm>
          <a:prstGeom prst="rect">
            <a:avLst/>
          </a:prstGeom>
        </p:spPr>
        <p:txBody>
          <a:bodyPr wrap="square">
            <a:spAutoFit/>
          </a:bodyPr>
          <a:lstStyle/>
          <a:p>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en-US" sz="1600" dirty="0">
                <a:solidFill>
                  <a:schemeClr val="accent3"/>
                </a:solidFill>
                <a:latin typeface="Neris Thin" pitchFamily="2" charset="0"/>
                <a:ea typeface="Roboto Thin" panose="02000000000000000000" pitchFamily="2" charset="0"/>
                <a:cs typeface="Roboto Thin" panose="02000000000000000000" pitchFamily="2" charset="0"/>
              </a:rPr>
              <a:t> </a:t>
            </a:r>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5" name="Номер слайда 7">
            <a:extLst>
              <a:ext uri="{FF2B5EF4-FFF2-40B4-BE49-F238E27FC236}">
                <a16:creationId xmlns:a16="http://schemas.microsoft.com/office/drawing/2014/main" id="{3D61C200-6419-AE4F-BAA1-F9BF71937222}"/>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30</a:t>
            </a:fld>
            <a:endParaRPr lang="ru-RU" dirty="0"/>
          </a:p>
        </p:txBody>
      </p:sp>
      <p:sp>
        <p:nvSpPr>
          <p:cNvPr id="29" name="Рисунок 21" descr="Лупа">
            <a:extLst>
              <a:ext uri="{FF2B5EF4-FFF2-40B4-BE49-F238E27FC236}">
                <a16:creationId xmlns:a16="http://schemas.microsoft.com/office/drawing/2014/main" id="{33337398-21A4-124E-9127-997F2B79A061}"/>
              </a:ext>
            </a:extLst>
          </p:cNvPr>
          <p:cNvSpPr/>
          <p:nvPr/>
        </p:nvSpPr>
        <p:spPr>
          <a:xfrm>
            <a:off x="10018693" y="4210393"/>
            <a:ext cx="513233" cy="513638"/>
          </a:xfrm>
          <a:custGeom>
            <a:avLst/>
            <a:gdLst>
              <a:gd name="connsiteX0" fmla="*/ 499985 w 513233"/>
              <a:gd name="connsiteY0" fmla="*/ 435617 h 513638"/>
              <a:gd name="connsiteX1" fmla="*/ 418713 w 513233"/>
              <a:gd name="connsiteY1" fmla="*/ 354345 h 513638"/>
              <a:gd name="connsiteX2" fmla="*/ 378402 w 513233"/>
              <a:gd name="connsiteY2" fmla="*/ 341992 h 513638"/>
              <a:gd name="connsiteX3" fmla="*/ 349794 w 513233"/>
              <a:gd name="connsiteY3" fmla="*/ 313384 h 513638"/>
              <a:gd name="connsiteX4" fmla="*/ 390105 w 513233"/>
              <a:gd name="connsiteY4" fmla="*/ 195052 h 513638"/>
              <a:gd name="connsiteX5" fmla="*/ 195052 w 513233"/>
              <a:gd name="connsiteY5" fmla="*/ 0 h 513638"/>
              <a:gd name="connsiteX6" fmla="*/ 0 w 513233"/>
              <a:gd name="connsiteY6" fmla="*/ 195052 h 513638"/>
              <a:gd name="connsiteX7" fmla="*/ 195052 w 513233"/>
              <a:gd name="connsiteY7" fmla="*/ 390105 h 513638"/>
              <a:gd name="connsiteX8" fmla="*/ 313384 w 513233"/>
              <a:gd name="connsiteY8" fmla="*/ 349794 h 513638"/>
              <a:gd name="connsiteX9" fmla="*/ 341992 w 513233"/>
              <a:gd name="connsiteY9" fmla="*/ 378402 h 513638"/>
              <a:gd name="connsiteX10" fmla="*/ 354345 w 513233"/>
              <a:gd name="connsiteY10" fmla="*/ 418713 h 513638"/>
              <a:gd name="connsiteX11" fmla="*/ 435617 w 513233"/>
              <a:gd name="connsiteY11" fmla="*/ 499985 h 513638"/>
              <a:gd name="connsiteX12" fmla="*/ 468126 w 513233"/>
              <a:gd name="connsiteY12" fmla="*/ 513638 h 513638"/>
              <a:gd name="connsiteX13" fmla="*/ 500635 w 513233"/>
              <a:gd name="connsiteY13" fmla="*/ 499985 h 513638"/>
              <a:gd name="connsiteX14" fmla="*/ 499985 w 513233"/>
              <a:gd name="connsiteY14" fmla="*/ 435617 h 513638"/>
              <a:gd name="connsiteX15" fmla="*/ 194402 w 513233"/>
              <a:gd name="connsiteY15" fmla="*/ 350444 h 513638"/>
              <a:gd name="connsiteX16" fmla="*/ 38360 w 513233"/>
              <a:gd name="connsiteY16" fmla="*/ 194402 h 513638"/>
              <a:gd name="connsiteX17" fmla="*/ 194402 w 513233"/>
              <a:gd name="connsiteY17" fmla="*/ 38360 h 513638"/>
              <a:gd name="connsiteX18" fmla="*/ 350444 w 513233"/>
              <a:gd name="connsiteY18" fmla="*/ 194402 h 513638"/>
              <a:gd name="connsiteX19" fmla="*/ 194402 w 513233"/>
              <a:gd name="connsiteY19" fmla="*/ 350444 h 5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3233" h="513638">
                <a:moveTo>
                  <a:pt x="499985" y="435617"/>
                </a:moveTo>
                <a:lnTo>
                  <a:pt x="418713" y="354345"/>
                </a:lnTo>
                <a:cubicBezTo>
                  <a:pt x="407660" y="343292"/>
                  <a:pt x="392706" y="339391"/>
                  <a:pt x="378402" y="341992"/>
                </a:cubicBezTo>
                <a:lnTo>
                  <a:pt x="349794" y="313384"/>
                </a:lnTo>
                <a:cubicBezTo>
                  <a:pt x="375151" y="280876"/>
                  <a:pt x="390105" y="239264"/>
                  <a:pt x="390105" y="195052"/>
                </a:cubicBezTo>
                <a:cubicBezTo>
                  <a:pt x="390105" y="87774"/>
                  <a:pt x="302331" y="0"/>
                  <a:pt x="195052" y="0"/>
                </a:cubicBezTo>
                <a:cubicBezTo>
                  <a:pt x="87774" y="0"/>
                  <a:pt x="0" y="87774"/>
                  <a:pt x="0" y="195052"/>
                </a:cubicBezTo>
                <a:cubicBezTo>
                  <a:pt x="0" y="302331"/>
                  <a:pt x="87774" y="390105"/>
                  <a:pt x="195052" y="390105"/>
                </a:cubicBezTo>
                <a:cubicBezTo>
                  <a:pt x="239264" y="390105"/>
                  <a:pt x="280225" y="375151"/>
                  <a:pt x="313384" y="349794"/>
                </a:cubicBezTo>
                <a:lnTo>
                  <a:pt x="341992" y="378402"/>
                </a:lnTo>
                <a:cubicBezTo>
                  <a:pt x="339391" y="392706"/>
                  <a:pt x="343292" y="407660"/>
                  <a:pt x="354345" y="418713"/>
                </a:cubicBezTo>
                <a:lnTo>
                  <a:pt x="435617" y="499985"/>
                </a:lnTo>
                <a:cubicBezTo>
                  <a:pt x="444720" y="509087"/>
                  <a:pt x="456423" y="513638"/>
                  <a:pt x="468126" y="513638"/>
                </a:cubicBezTo>
                <a:cubicBezTo>
                  <a:pt x="479829" y="513638"/>
                  <a:pt x="491532" y="509087"/>
                  <a:pt x="500635" y="499985"/>
                </a:cubicBezTo>
                <a:cubicBezTo>
                  <a:pt x="517539" y="481780"/>
                  <a:pt x="517539" y="453172"/>
                  <a:pt x="499985" y="435617"/>
                </a:cubicBezTo>
                <a:close/>
                <a:moveTo>
                  <a:pt x="194402" y="350444"/>
                </a:moveTo>
                <a:cubicBezTo>
                  <a:pt x="108579" y="350444"/>
                  <a:pt x="38360" y="280225"/>
                  <a:pt x="38360" y="194402"/>
                </a:cubicBezTo>
                <a:cubicBezTo>
                  <a:pt x="38360" y="108579"/>
                  <a:pt x="108579" y="38360"/>
                  <a:pt x="194402" y="38360"/>
                </a:cubicBezTo>
                <a:cubicBezTo>
                  <a:pt x="280225" y="38360"/>
                  <a:pt x="350444" y="108579"/>
                  <a:pt x="350444" y="194402"/>
                </a:cubicBezTo>
                <a:cubicBezTo>
                  <a:pt x="350444" y="280225"/>
                  <a:pt x="280225" y="350444"/>
                  <a:pt x="194402" y="350444"/>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sp>
        <p:nvSpPr>
          <p:cNvPr id="30" name="Рисунок 24" descr="Хозяйственная сумка">
            <a:extLst>
              <a:ext uri="{FF2B5EF4-FFF2-40B4-BE49-F238E27FC236}">
                <a16:creationId xmlns:a16="http://schemas.microsoft.com/office/drawing/2014/main" id="{E140D6A1-D50F-D042-8B8B-8A7868DC4780}"/>
              </a:ext>
            </a:extLst>
          </p:cNvPr>
          <p:cNvSpPr/>
          <p:nvPr/>
        </p:nvSpPr>
        <p:spPr>
          <a:xfrm>
            <a:off x="8117291" y="4180485"/>
            <a:ext cx="415570" cy="572154"/>
          </a:xfrm>
          <a:custGeom>
            <a:avLst/>
            <a:gdLst>
              <a:gd name="connsiteX0" fmla="*/ 339417 w 415570"/>
              <a:gd name="connsiteY0" fmla="*/ 514939 h 572154"/>
              <a:gd name="connsiteX1" fmla="*/ 356972 w 415570"/>
              <a:gd name="connsiteY1" fmla="*/ 237964 h 572154"/>
              <a:gd name="connsiteX2" fmla="*/ 375177 w 415570"/>
              <a:gd name="connsiteY2" fmla="*/ 479179 h 572154"/>
              <a:gd name="connsiteX3" fmla="*/ 339417 w 415570"/>
              <a:gd name="connsiteY3" fmla="*/ 514939 h 572154"/>
              <a:gd name="connsiteX4" fmla="*/ 299106 w 415570"/>
              <a:gd name="connsiteY4" fmla="*/ 533144 h 572154"/>
              <a:gd name="connsiteX5" fmla="*/ 39036 w 415570"/>
              <a:gd name="connsiteY5" fmla="*/ 533144 h 572154"/>
              <a:gd name="connsiteX6" fmla="*/ 61792 w 415570"/>
              <a:gd name="connsiteY6" fmla="*/ 169046 h 572154"/>
              <a:gd name="connsiteX7" fmla="*/ 90400 w 415570"/>
              <a:gd name="connsiteY7" fmla="*/ 169046 h 572154"/>
              <a:gd name="connsiteX8" fmla="*/ 90400 w 415570"/>
              <a:gd name="connsiteY8" fmla="*/ 221060 h 572154"/>
              <a:gd name="connsiteX9" fmla="*/ 103404 w 415570"/>
              <a:gd name="connsiteY9" fmla="*/ 234063 h 572154"/>
              <a:gd name="connsiteX10" fmla="*/ 116407 w 415570"/>
              <a:gd name="connsiteY10" fmla="*/ 221060 h 572154"/>
              <a:gd name="connsiteX11" fmla="*/ 116407 w 415570"/>
              <a:gd name="connsiteY11" fmla="*/ 169046 h 572154"/>
              <a:gd name="connsiteX12" fmla="*/ 246442 w 415570"/>
              <a:gd name="connsiteY12" fmla="*/ 169046 h 572154"/>
              <a:gd name="connsiteX13" fmla="*/ 246442 w 415570"/>
              <a:gd name="connsiteY13" fmla="*/ 221060 h 572154"/>
              <a:gd name="connsiteX14" fmla="*/ 259446 w 415570"/>
              <a:gd name="connsiteY14" fmla="*/ 234063 h 572154"/>
              <a:gd name="connsiteX15" fmla="*/ 272449 w 415570"/>
              <a:gd name="connsiteY15" fmla="*/ 221060 h 572154"/>
              <a:gd name="connsiteX16" fmla="*/ 272449 w 415570"/>
              <a:gd name="connsiteY16" fmla="*/ 169046 h 572154"/>
              <a:gd name="connsiteX17" fmla="*/ 321862 w 415570"/>
              <a:gd name="connsiteY17" fmla="*/ 169046 h 572154"/>
              <a:gd name="connsiteX18" fmla="*/ 299106 w 415570"/>
              <a:gd name="connsiteY18" fmla="*/ 533144 h 572154"/>
              <a:gd name="connsiteX19" fmla="*/ 116407 w 415570"/>
              <a:gd name="connsiteY19" fmla="*/ 104028 h 572154"/>
              <a:gd name="connsiteX20" fmla="*/ 163870 w 415570"/>
              <a:gd name="connsiteY20" fmla="*/ 41611 h 572154"/>
              <a:gd name="connsiteX21" fmla="*/ 148916 w 415570"/>
              <a:gd name="connsiteY21" fmla="*/ 91025 h 572154"/>
              <a:gd name="connsiteX22" fmla="*/ 148916 w 415570"/>
              <a:gd name="connsiteY22" fmla="*/ 130035 h 572154"/>
              <a:gd name="connsiteX23" fmla="*/ 116407 w 415570"/>
              <a:gd name="connsiteY23" fmla="*/ 130035 h 572154"/>
              <a:gd name="connsiteX24" fmla="*/ 116407 w 415570"/>
              <a:gd name="connsiteY24" fmla="*/ 104028 h 572154"/>
              <a:gd name="connsiteX25" fmla="*/ 198329 w 415570"/>
              <a:gd name="connsiteY25" fmla="*/ 40961 h 572154"/>
              <a:gd name="connsiteX26" fmla="*/ 246442 w 415570"/>
              <a:gd name="connsiteY26" fmla="*/ 104028 h 572154"/>
              <a:gd name="connsiteX27" fmla="*/ 246442 w 415570"/>
              <a:gd name="connsiteY27" fmla="*/ 130035 h 572154"/>
              <a:gd name="connsiteX28" fmla="*/ 174923 w 415570"/>
              <a:gd name="connsiteY28" fmla="*/ 130035 h 572154"/>
              <a:gd name="connsiteX29" fmla="*/ 174923 w 415570"/>
              <a:gd name="connsiteY29" fmla="*/ 91025 h 572154"/>
              <a:gd name="connsiteX30" fmla="*/ 198329 w 415570"/>
              <a:gd name="connsiteY30" fmla="*/ 40961 h 572154"/>
              <a:gd name="connsiteX31" fmla="*/ 239940 w 415570"/>
              <a:gd name="connsiteY31" fmla="*/ 26007 h 572154"/>
              <a:gd name="connsiteX32" fmla="*/ 304958 w 415570"/>
              <a:gd name="connsiteY32" fmla="*/ 91025 h 572154"/>
              <a:gd name="connsiteX33" fmla="*/ 304958 w 415570"/>
              <a:gd name="connsiteY33" fmla="*/ 130035 h 572154"/>
              <a:gd name="connsiteX34" fmla="*/ 272449 w 415570"/>
              <a:gd name="connsiteY34" fmla="*/ 130035 h 572154"/>
              <a:gd name="connsiteX35" fmla="*/ 272449 w 415570"/>
              <a:gd name="connsiteY35" fmla="*/ 104028 h 572154"/>
              <a:gd name="connsiteX36" fmla="*/ 229538 w 415570"/>
              <a:gd name="connsiteY36" fmla="*/ 26657 h 572154"/>
              <a:gd name="connsiteX37" fmla="*/ 239940 w 415570"/>
              <a:gd name="connsiteY37" fmla="*/ 26007 h 572154"/>
              <a:gd name="connsiteX38" fmla="*/ 389481 w 415570"/>
              <a:gd name="connsiteY38" fmla="*/ 154742 h 572154"/>
              <a:gd name="connsiteX39" fmla="*/ 363474 w 415570"/>
              <a:gd name="connsiteY39" fmla="*/ 130035 h 572154"/>
              <a:gd name="connsiteX40" fmla="*/ 335516 w 415570"/>
              <a:gd name="connsiteY40" fmla="*/ 130035 h 572154"/>
              <a:gd name="connsiteX41" fmla="*/ 361523 w 415570"/>
              <a:gd name="connsiteY41" fmla="*/ 152141 h 572154"/>
              <a:gd name="connsiteX42" fmla="*/ 335516 w 415570"/>
              <a:gd name="connsiteY42" fmla="*/ 130035 h 572154"/>
              <a:gd name="connsiteX43" fmla="*/ 330965 w 415570"/>
              <a:gd name="connsiteY43" fmla="*/ 130035 h 572154"/>
              <a:gd name="connsiteX44" fmla="*/ 330965 w 415570"/>
              <a:gd name="connsiteY44" fmla="*/ 91025 h 572154"/>
              <a:gd name="connsiteX45" fmla="*/ 239940 w 415570"/>
              <a:gd name="connsiteY45" fmla="*/ 0 h 572154"/>
              <a:gd name="connsiteX46" fmla="*/ 192478 w 415570"/>
              <a:gd name="connsiteY46" fmla="*/ 13654 h 572154"/>
              <a:gd name="connsiteX47" fmla="*/ 181425 w 415570"/>
              <a:gd name="connsiteY47" fmla="*/ 13004 h 572154"/>
              <a:gd name="connsiteX48" fmla="*/ 90400 w 415570"/>
              <a:gd name="connsiteY48" fmla="*/ 104028 h 572154"/>
              <a:gd name="connsiteX49" fmla="*/ 90400 w 415570"/>
              <a:gd name="connsiteY49" fmla="*/ 130035 h 572154"/>
              <a:gd name="connsiteX50" fmla="*/ 50089 w 415570"/>
              <a:gd name="connsiteY50" fmla="*/ 130035 h 572154"/>
              <a:gd name="connsiteX51" fmla="*/ 24082 w 415570"/>
              <a:gd name="connsiteY51" fmla="*/ 154742 h 572154"/>
              <a:gd name="connsiteX52" fmla="*/ 26 w 415570"/>
              <a:gd name="connsiteY52" fmla="*/ 544847 h 572154"/>
              <a:gd name="connsiteX53" fmla="*/ 26033 w 415570"/>
              <a:gd name="connsiteY53" fmla="*/ 572154 h 572154"/>
              <a:gd name="connsiteX54" fmla="*/ 312110 w 415570"/>
              <a:gd name="connsiteY54" fmla="*/ 572154 h 572154"/>
              <a:gd name="connsiteX55" fmla="*/ 327064 w 415570"/>
              <a:gd name="connsiteY55" fmla="*/ 572154 h 572154"/>
              <a:gd name="connsiteX56" fmla="*/ 345919 w 415570"/>
              <a:gd name="connsiteY56" fmla="*/ 563702 h 572154"/>
              <a:gd name="connsiteX57" fmla="*/ 407686 w 415570"/>
              <a:gd name="connsiteY57" fmla="*/ 502585 h 572154"/>
              <a:gd name="connsiteX58" fmla="*/ 415488 w 415570"/>
              <a:gd name="connsiteY58" fmla="*/ 482430 h 572154"/>
              <a:gd name="connsiteX59" fmla="*/ 389481 w 415570"/>
              <a:gd name="connsiteY59" fmla="*/ 154742 h 57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15570" h="572154">
                <a:moveTo>
                  <a:pt x="339417" y="514939"/>
                </a:moveTo>
                <a:lnTo>
                  <a:pt x="356972" y="237964"/>
                </a:lnTo>
                <a:lnTo>
                  <a:pt x="375177" y="479179"/>
                </a:lnTo>
                <a:lnTo>
                  <a:pt x="339417" y="514939"/>
                </a:lnTo>
                <a:close/>
                <a:moveTo>
                  <a:pt x="299106" y="533144"/>
                </a:moveTo>
                <a:lnTo>
                  <a:pt x="39036" y="533144"/>
                </a:lnTo>
                <a:lnTo>
                  <a:pt x="61792" y="169046"/>
                </a:lnTo>
                <a:lnTo>
                  <a:pt x="90400" y="169046"/>
                </a:lnTo>
                <a:lnTo>
                  <a:pt x="90400" y="221060"/>
                </a:lnTo>
                <a:cubicBezTo>
                  <a:pt x="90400" y="228211"/>
                  <a:pt x="96252" y="234063"/>
                  <a:pt x="103404" y="234063"/>
                </a:cubicBezTo>
                <a:cubicBezTo>
                  <a:pt x="110556" y="234063"/>
                  <a:pt x="116407" y="228211"/>
                  <a:pt x="116407" y="221060"/>
                </a:cubicBezTo>
                <a:lnTo>
                  <a:pt x="116407" y="169046"/>
                </a:lnTo>
                <a:lnTo>
                  <a:pt x="246442" y="169046"/>
                </a:lnTo>
                <a:lnTo>
                  <a:pt x="246442" y="221060"/>
                </a:lnTo>
                <a:cubicBezTo>
                  <a:pt x="246442" y="228211"/>
                  <a:pt x="252294" y="234063"/>
                  <a:pt x="259446" y="234063"/>
                </a:cubicBezTo>
                <a:cubicBezTo>
                  <a:pt x="266598" y="234063"/>
                  <a:pt x="272449" y="228211"/>
                  <a:pt x="272449" y="221060"/>
                </a:cubicBezTo>
                <a:lnTo>
                  <a:pt x="272449" y="169046"/>
                </a:lnTo>
                <a:lnTo>
                  <a:pt x="321862" y="169046"/>
                </a:lnTo>
                <a:lnTo>
                  <a:pt x="299106" y="533144"/>
                </a:lnTo>
                <a:close/>
                <a:moveTo>
                  <a:pt x="116407" y="104028"/>
                </a:moveTo>
                <a:cubicBezTo>
                  <a:pt x="116407" y="74120"/>
                  <a:pt x="136563" y="49413"/>
                  <a:pt x="163870" y="41611"/>
                </a:cubicBezTo>
                <a:cubicBezTo>
                  <a:pt x="154117" y="55915"/>
                  <a:pt x="148916" y="72820"/>
                  <a:pt x="148916" y="91025"/>
                </a:cubicBezTo>
                <a:lnTo>
                  <a:pt x="148916" y="130035"/>
                </a:lnTo>
                <a:lnTo>
                  <a:pt x="116407" y="130035"/>
                </a:lnTo>
                <a:lnTo>
                  <a:pt x="116407" y="104028"/>
                </a:lnTo>
                <a:close/>
                <a:moveTo>
                  <a:pt x="198329" y="40961"/>
                </a:moveTo>
                <a:cubicBezTo>
                  <a:pt x="226287" y="48113"/>
                  <a:pt x="246442" y="73470"/>
                  <a:pt x="246442" y="104028"/>
                </a:cubicBezTo>
                <a:lnTo>
                  <a:pt x="246442" y="130035"/>
                </a:lnTo>
                <a:lnTo>
                  <a:pt x="174923" y="130035"/>
                </a:lnTo>
                <a:lnTo>
                  <a:pt x="174923" y="91025"/>
                </a:lnTo>
                <a:cubicBezTo>
                  <a:pt x="174923" y="70869"/>
                  <a:pt x="184025" y="53314"/>
                  <a:pt x="198329" y="40961"/>
                </a:cubicBezTo>
                <a:close/>
                <a:moveTo>
                  <a:pt x="239940" y="26007"/>
                </a:moveTo>
                <a:cubicBezTo>
                  <a:pt x="275700" y="26007"/>
                  <a:pt x="304958" y="55265"/>
                  <a:pt x="304958" y="91025"/>
                </a:cubicBezTo>
                <a:lnTo>
                  <a:pt x="304958" y="130035"/>
                </a:lnTo>
                <a:lnTo>
                  <a:pt x="272449" y="130035"/>
                </a:lnTo>
                <a:lnTo>
                  <a:pt x="272449" y="104028"/>
                </a:lnTo>
                <a:cubicBezTo>
                  <a:pt x="272449" y="71519"/>
                  <a:pt x="255545" y="42912"/>
                  <a:pt x="229538" y="26657"/>
                </a:cubicBezTo>
                <a:cubicBezTo>
                  <a:pt x="232788" y="26657"/>
                  <a:pt x="236690" y="26007"/>
                  <a:pt x="239940" y="26007"/>
                </a:cubicBezTo>
                <a:close/>
                <a:moveTo>
                  <a:pt x="389481" y="154742"/>
                </a:moveTo>
                <a:cubicBezTo>
                  <a:pt x="388831" y="141088"/>
                  <a:pt x="377127" y="130035"/>
                  <a:pt x="363474" y="130035"/>
                </a:cubicBezTo>
                <a:lnTo>
                  <a:pt x="335516" y="130035"/>
                </a:lnTo>
                <a:cubicBezTo>
                  <a:pt x="348520" y="130035"/>
                  <a:pt x="359573" y="139788"/>
                  <a:pt x="361523" y="152141"/>
                </a:cubicBezTo>
                <a:cubicBezTo>
                  <a:pt x="359573" y="139788"/>
                  <a:pt x="349170" y="130035"/>
                  <a:pt x="335516" y="130035"/>
                </a:cubicBezTo>
                <a:lnTo>
                  <a:pt x="330965" y="130035"/>
                </a:lnTo>
                <a:lnTo>
                  <a:pt x="330965" y="91025"/>
                </a:lnTo>
                <a:cubicBezTo>
                  <a:pt x="330965" y="40961"/>
                  <a:pt x="290004" y="0"/>
                  <a:pt x="239940" y="0"/>
                </a:cubicBezTo>
                <a:cubicBezTo>
                  <a:pt x="222386" y="0"/>
                  <a:pt x="206131" y="5201"/>
                  <a:pt x="192478" y="13654"/>
                </a:cubicBezTo>
                <a:cubicBezTo>
                  <a:pt x="188577" y="13004"/>
                  <a:pt x="185326" y="13004"/>
                  <a:pt x="181425" y="13004"/>
                </a:cubicBezTo>
                <a:cubicBezTo>
                  <a:pt x="131361" y="13004"/>
                  <a:pt x="90400" y="53965"/>
                  <a:pt x="90400" y="104028"/>
                </a:cubicBezTo>
                <a:lnTo>
                  <a:pt x="90400" y="130035"/>
                </a:lnTo>
                <a:lnTo>
                  <a:pt x="50089" y="130035"/>
                </a:lnTo>
                <a:cubicBezTo>
                  <a:pt x="36436" y="130035"/>
                  <a:pt x="24732" y="140438"/>
                  <a:pt x="24082" y="154742"/>
                </a:cubicBezTo>
                <a:lnTo>
                  <a:pt x="26" y="544847"/>
                </a:lnTo>
                <a:cubicBezTo>
                  <a:pt x="-624" y="559801"/>
                  <a:pt x="11079" y="572154"/>
                  <a:pt x="26033" y="572154"/>
                </a:cubicBezTo>
                <a:lnTo>
                  <a:pt x="312110" y="572154"/>
                </a:lnTo>
                <a:lnTo>
                  <a:pt x="327064" y="572154"/>
                </a:lnTo>
                <a:cubicBezTo>
                  <a:pt x="334216" y="572154"/>
                  <a:pt x="341368" y="568903"/>
                  <a:pt x="345919" y="563702"/>
                </a:cubicBezTo>
                <a:lnTo>
                  <a:pt x="407686" y="502585"/>
                </a:lnTo>
                <a:cubicBezTo>
                  <a:pt x="412887" y="497384"/>
                  <a:pt x="416138" y="489582"/>
                  <a:pt x="415488" y="482430"/>
                </a:cubicBezTo>
                <a:lnTo>
                  <a:pt x="389481" y="154742"/>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sp>
        <p:nvSpPr>
          <p:cNvPr id="36" name="Полилиния 35">
            <a:extLst>
              <a:ext uri="{FF2B5EF4-FFF2-40B4-BE49-F238E27FC236}">
                <a16:creationId xmlns:a16="http://schemas.microsoft.com/office/drawing/2014/main" id="{8702A570-4961-B241-8F8C-322F8B690624}"/>
              </a:ext>
            </a:extLst>
          </p:cNvPr>
          <p:cNvSpPr/>
          <p:nvPr/>
        </p:nvSpPr>
        <p:spPr>
          <a:xfrm>
            <a:off x="6179531" y="4180485"/>
            <a:ext cx="390105" cy="572804"/>
          </a:xfrm>
          <a:custGeom>
            <a:avLst/>
            <a:gdLst>
              <a:gd name="connsiteX0" fmla="*/ 81922 w 390105"/>
              <a:gd name="connsiteY0" fmla="*/ 451871 h 572804"/>
              <a:gd name="connsiteX1" fmla="*/ 333540 w 390105"/>
              <a:gd name="connsiteY1" fmla="*/ 451871 h 572804"/>
              <a:gd name="connsiteX2" fmla="*/ 315335 w 390105"/>
              <a:gd name="connsiteY2" fmla="*/ 551348 h 572804"/>
              <a:gd name="connsiteX3" fmla="*/ 289978 w 390105"/>
              <a:gd name="connsiteY3" fmla="*/ 572804 h 572804"/>
              <a:gd name="connsiteX4" fmla="*/ 125484 w 390105"/>
              <a:gd name="connsiteY4" fmla="*/ 572804 h 572804"/>
              <a:gd name="connsiteX5" fmla="*/ 100127 w 390105"/>
              <a:gd name="connsiteY5" fmla="*/ 551348 h 572804"/>
              <a:gd name="connsiteX6" fmla="*/ 195053 w 390105"/>
              <a:gd name="connsiteY6" fmla="*/ 182049 h 572804"/>
              <a:gd name="connsiteX7" fmla="*/ 221060 w 390105"/>
              <a:gd name="connsiteY7" fmla="*/ 182049 h 572804"/>
              <a:gd name="connsiteX8" fmla="*/ 221060 w 390105"/>
              <a:gd name="connsiteY8" fmla="*/ 280876 h 572804"/>
              <a:gd name="connsiteX9" fmla="*/ 288678 w 390105"/>
              <a:gd name="connsiteY9" fmla="*/ 348494 h 572804"/>
              <a:gd name="connsiteX10" fmla="*/ 270473 w 390105"/>
              <a:gd name="connsiteY10" fmla="*/ 366699 h 572804"/>
              <a:gd name="connsiteX11" fmla="*/ 198954 w 390105"/>
              <a:gd name="connsiteY11" fmla="*/ 295179 h 572804"/>
              <a:gd name="connsiteX12" fmla="*/ 195053 w 390105"/>
              <a:gd name="connsiteY12" fmla="*/ 286077 h 572804"/>
              <a:gd name="connsiteX13" fmla="*/ 208056 w 390105"/>
              <a:gd name="connsiteY13" fmla="*/ 143039 h 572804"/>
              <a:gd name="connsiteX14" fmla="*/ 65018 w 390105"/>
              <a:gd name="connsiteY14" fmla="*/ 286077 h 572804"/>
              <a:gd name="connsiteX15" fmla="*/ 208056 w 390105"/>
              <a:gd name="connsiteY15" fmla="*/ 429116 h 572804"/>
              <a:gd name="connsiteX16" fmla="*/ 351095 w 390105"/>
              <a:gd name="connsiteY16" fmla="*/ 286077 h 572804"/>
              <a:gd name="connsiteX17" fmla="*/ 208056 w 390105"/>
              <a:gd name="connsiteY17" fmla="*/ 143039 h 572804"/>
              <a:gd name="connsiteX18" fmla="*/ 208056 w 390105"/>
              <a:gd name="connsiteY18" fmla="*/ 104028 h 572804"/>
              <a:gd name="connsiteX19" fmla="*/ 390105 w 390105"/>
              <a:gd name="connsiteY19" fmla="*/ 286077 h 572804"/>
              <a:gd name="connsiteX20" fmla="*/ 208056 w 390105"/>
              <a:gd name="connsiteY20" fmla="*/ 468126 h 572804"/>
              <a:gd name="connsiteX21" fmla="*/ 27307 w 390105"/>
              <a:gd name="connsiteY21" fmla="*/ 305582 h 572804"/>
              <a:gd name="connsiteX22" fmla="*/ 13004 w 390105"/>
              <a:gd name="connsiteY22" fmla="*/ 305582 h 572804"/>
              <a:gd name="connsiteX23" fmla="*/ 0 w 390105"/>
              <a:gd name="connsiteY23" fmla="*/ 292579 h 572804"/>
              <a:gd name="connsiteX24" fmla="*/ 0 w 390105"/>
              <a:gd name="connsiteY24" fmla="*/ 266572 h 572804"/>
              <a:gd name="connsiteX25" fmla="*/ 13004 w 390105"/>
              <a:gd name="connsiteY25" fmla="*/ 253568 h 572804"/>
              <a:gd name="connsiteX26" fmla="*/ 29258 w 390105"/>
              <a:gd name="connsiteY26" fmla="*/ 253568 h 572804"/>
              <a:gd name="connsiteX27" fmla="*/ 208056 w 390105"/>
              <a:gd name="connsiteY27" fmla="*/ 104028 h 572804"/>
              <a:gd name="connsiteX28" fmla="*/ 125484 w 390105"/>
              <a:gd name="connsiteY28" fmla="*/ 0 h 572804"/>
              <a:gd name="connsiteX29" fmla="*/ 290628 w 390105"/>
              <a:gd name="connsiteY29" fmla="*/ 0 h 572804"/>
              <a:gd name="connsiteX30" fmla="*/ 315985 w 390105"/>
              <a:gd name="connsiteY30" fmla="*/ 21456 h 572804"/>
              <a:gd name="connsiteX31" fmla="*/ 334190 w 390105"/>
              <a:gd name="connsiteY31" fmla="*/ 120282 h 572804"/>
              <a:gd name="connsiteX32" fmla="*/ 81922 w 390105"/>
              <a:gd name="connsiteY32" fmla="*/ 120933 h 572804"/>
              <a:gd name="connsiteX33" fmla="*/ 100127 w 390105"/>
              <a:gd name="connsiteY33" fmla="*/ 21456 h 572804"/>
              <a:gd name="connsiteX34" fmla="*/ 125484 w 390105"/>
              <a:gd name="connsiteY34" fmla="*/ 0 h 57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90105" h="572804">
                <a:moveTo>
                  <a:pt x="81922" y="451871"/>
                </a:moveTo>
                <a:cubicBezTo>
                  <a:pt x="156692" y="508436"/>
                  <a:pt x="259420" y="508436"/>
                  <a:pt x="333540" y="451871"/>
                </a:cubicBezTo>
                <a:lnTo>
                  <a:pt x="315335" y="551348"/>
                </a:lnTo>
                <a:cubicBezTo>
                  <a:pt x="313384" y="563701"/>
                  <a:pt x="302331" y="572804"/>
                  <a:pt x="289978" y="572804"/>
                </a:cubicBezTo>
                <a:lnTo>
                  <a:pt x="125484" y="572804"/>
                </a:lnTo>
                <a:cubicBezTo>
                  <a:pt x="113130" y="572804"/>
                  <a:pt x="102077" y="563701"/>
                  <a:pt x="100127" y="551348"/>
                </a:cubicBezTo>
                <a:close/>
                <a:moveTo>
                  <a:pt x="195053" y="182049"/>
                </a:moveTo>
                <a:lnTo>
                  <a:pt x="221060" y="182049"/>
                </a:lnTo>
                <a:lnTo>
                  <a:pt x="221060" y="280876"/>
                </a:lnTo>
                <a:lnTo>
                  <a:pt x="288678" y="348494"/>
                </a:lnTo>
                <a:lnTo>
                  <a:pt x="270473" y="366699"/>
                </a:lnTo>
                <a:lnTo>
                  <a:pt x="198954" y="295179"/>
                </a:lnTo>
                <a:cubicBezTo>
                  <a:pt x="196353" y="292579"/>
                  <a:pt x="195053" y="289328"/>
                  <a:pt x="195053" y="286077"/>
                </a:cubicBezTo>
                <a:close/>
                <a:moveTo>
                  <a:pt x="208056" y="143039"/>
                </a:moveTo>
                <a:cubicBezTo>
                  <a:pt x="128735" y="143039"/>
                  <a:pt x="65018" y="206756"/>
                  <a:pt x="65018" y="286077"/>
                </a:cubicBezTo>
                <a:cubicBezTo>
                  <a:pt x="65018" y="365398"/>
                  <a:pt x="128735" y="429116"/>
                  <a:pt x="208056" y="429116"/>
                </a:cubicBezTo>
                <a:cubicBezTo>
                  <a:pt x="287377" y="429116"/>
                  <a:pt x="351095" y="365398"/>
                  <a:pt x="351095" y="286077"/>
                </a:cubicBezTo>
                <a:cubicBezTo>
                  <a:pt x="351095" y="206756"/>
                  <a:pt x="287377" y="143039"/>
                  <a:pt x="208056" y="143039"/>
                </a:cubicBezTo>
                <a:close/>
                <a:moveTo>
                  <a:pt x="208056" y="104028"/>
                </a:moveTo>
                <a:cubicBezTo>
                  <a:pt x="308833" y="104028"/>
                  <a:pt x="390105" y="185300"/>
                  <a:pt x="390105" y="286077"/>
                </a:cubicBezTo>
                <a:cubicBezTo>
                  <a:pt x="390105" y="386854"/>
                  <a:pt x="308833" y="468126"/>
                  <a:pt x="208056" y="468126"/>
                </a:cubicBezTo>
                <a:cubicBezTo>
                  <a:pt x="113781" y="468126"/>
                  <a:pt x="37060" y="397257"/>
                  <a:pt x="27307" y="305582"/>
                </a:cubicBezTo>
                <a:lnTo>
                  <a:pt x="13004" y="305582"/>
                </a:lnTo>
                <a:cubicBezTo>
                  <a:pt x="5852" y="305582"/>
                  <a:pt x="0" y="299731"/>
                  <a:pt x="0" y="292579"/>
                </a:cubicBezTo>
                <a:lnTo>
                  <a:pt x="0" y="266572"/>
                </a:lnTo>
                <a:cubicBezTo>
                  <a:pt x="0" y="259420"/>
                  <a:pt x="5852" y="253568"/>
                  <a:pt x="13004" y="253568"/>
                </a:cubicBezTo>
                <a:lnTo>
                  <a:pt x="29258" y="253568"/>
                </a:lnTo>
                <a:cubicBezTo>
                  <a:pt x="44212" y="168395"/>
                  <a:pt x="118332" y="104028"/>
                  <a:pt x="208056" y="104028"/>
                </a:cubicBezTo>
                <a:close/>
                <a:moveTo>
                  <a:pt x="125484" y="0"/>
                </a:moveTo>
                <a:lnTo>
                  <a:pt x="290628" y="0"/>
                </a:lnTo>
                <a:cubicBezTo>
                  <a:pt x="302981" y="0"/>
                  <a:pt x="314035" y="9102"/>
                  <a:pt x="315985" y="21456"/>
                </a:cubicBezTo>
                <a:lnTo>
                  <a:pt x="334190" y="120282"/>
                </a:lnTo>
                <a:cubicBezTo>
                  <a:pt x="259420" y="63717"/>
                  <a:pt x="156692" y="63717"/>
                  <a:pt x="81922" y="120933"/>
                </a:cubicBezTo>
                <a:lnTo>
                  <a:pt x="100127" y="21456"/>
                </a:lnTo>
                <a:cubicBezTo>
                  <a:pt x="102077" y="9102"/>
                  <a:pt x="113130" y="0"/>
                  <a:pt x="125484" y="0"/>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solidFill>
                <a:schemeClr val="lt1"/>
              </a:solidFill>
            </a:endParaRPr>
          </a:p>
        </p:txBody>
      </p:sp>
      <p:sp>
        <p:nvSpPr>
          <p:cNvPr id="37" name="Овал 36">
            <a:extLst>
              <a:ext uri="{FF2B5EF4-FFF2-40B4-BE49-F238E27FC236}">
                <a16:creationId xmlns:a16="http://schemas.microsoft.com/office/drawing/2014/main" id="{AA45845B-32E3-B242-B337-A6FB7F62B3F5}"/>
              </a:ext>
            </a:extLst>
          </p:cNvPr>
          <p:cNvSpPr/>
          <p:nvPr/>
        </p:nvSpPr>
        <p:spPr>
          <a:xfrm>
            <a:off x="5826982" y="3927953"/>
            <a:ext cx="1077218" cy="1077218"/>
          </a:xfrm>
          <a:prstGeom prst="ellipse">
            <a:avLst/>
          </a:pr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8" name="Овал 37">
            <a:extLst>
              <a:ext uri="{FF2B5EF4-FFF2-40B4-BE49-F238E27FC236}">
                <a16:creationId xmlns:a16="http://schemas.microsoft.com/office/drawing/2014/main" id="{E8E5C7CA-0247-2943-84E8-0D0E376D0EA3}"/>
              </a:ext>
            </a:extLst>
          </p:cNvPr>
          <p:cNvSpPr/>
          <p:nvPr/>
        </p:nvSpPr>
        <p:spPr>
          <a:xfrm>
            <a:off x="7786467" y="3927953"/>
            <a:ext cx="1077218" cy="1077218"/>
          </a:xfrm>
          <a:prstGeom prst="ellipse">
            <a:avLst/>
          </a:pr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39" name="Овал 38">
            <a:extLst>
              <a:ext uri="{FF2B5EF4-FFF2-40B4-BE49-F238E27FC236}">
                <a16:creationId xmlns:a16="http://schemas.microsoft.com/office/drawing/2014/main" id="{AEE64254-7A10-2D4B-93F8-6E0BFECC35AB}"/>
              </a:ext>
            </a:extLst>
          </p:cNvPr>
          <p:cNvSpPr/>
          <p:nvPr/>
        </p:nvSpPr>
        <p:spPr>
          <a:xfrm>
            <a:off x="9736700" y="3927953"/>
            <a:ext cx="1077218" cy="1077218"/>
          </a:xfrm>
          <a:prstGeom prst="ellipse">
            <a:avLst/>
          </a:pr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40" name="Прямоугольник 39">
            <a:extLst>
              <a:ext uri="{FF2B5EF4-FFF2-40B4-BE49-F238E27FC236}">
                <a16:creationId xmlns:a16="http://schemas.microsoft.com/office/drawing/2014/main" id="{E25FF688-EFDE-2E4E-A13B-0BE9003D2E8A}"/>
              </a:ext>
            </a:extLst>
          </p:cNvPr>
          <p:cNvSpPr/>
          <p:nvPr/>
        </p:nvSpPr>
        <p:spPr>
          <a:xfrm>
            <a:off x="5466779" y="5243221"/>
            <a:ext cx="1815608" cy="523220"/>
          </a:xfrm>
          <a:prstGeom prst="rect">
            <a:avLst/>
          </a:prstGeom>
        </p:spPr>
        <p:txBody>
          <a:bodyPr wrap="square">
            <a:spAutoFit/>
          </a:bodyPr>
          <a:lstStyle/>
          <a:p>
            <a:pPr algn="ctr"/>
            <a:r>
              <a:rPr lang="en" sz="1400" dirty="0">
                <a:latin typeface="Neris Thin" pitchFamily="2" charset="0"/>
              </a:rPr>
              <a:t>London is the capital of Great Britain</a:t>
            </a:r>
            <a:r>
              <a:rPr lang="ru-RU" sz="1400" dirty="0">
                <a:latin typeface="Neris Thin" pitchFamily="2" charset="0"/>
              </a:rPr>
              <a:t>.</a:t>
            </a:r>
            <a:r>
              <a:rPr lang="en" sz="1400" dirty="0">
                <a:latin typeface="Neris Thin" pitchFamily="2" charset="0"/>
              </a:rPr>
              <a:t> </a:t>
            </a:r>
            <a:endParaRPr lang="ru-RU" sz="1400" dirty="0">
              <a:latin typeface="Neris Thin" pitchFamily="2" charset="0"/>
            </a:endParaRPr>
          </a:p>
        </p:txBody>
      </p:sp>
      <p:sp>
        <p:nvSpPr>
          <p:cNvPr id="41" name="Прямоугольник 40">
            <a:extLst>
              <a:ext uri="{FF2B5EF4-FFF2-40B4-BE49-F238E27FC236}">
                <a16:creationId xmlns:a16="http://schemas.microsoft.com/office/drawing/2014/main" id="{8E5E4061-D559-1344-BEBE-4FAB0AF8E52E}"/>
              </a:ext>
            </a:extLst>
          </p:cNvPr>
          <p:cNvSpPr/>
          <p:nvPr/>
        </p:nvSpPr>
        <p:spPr>
          <a:xfrm>
            <a:off x="7417272" y="5243221"/>
            <a:ext cx="1815608" cy="523220"/>
          </a:xfrm>
          <a:prstGeom prst="rect">
            <a:avLst/>
          </a:prstGeom>
        </p:spPr>
        <p:txBody>
          <a:bodyPr wrap="square">
            <a:spAutoFit/>
          </a:bodyPr>
          <a:lstStyle/>
          <a:p>
            <a:pPr algn="ctr"/>
            <a:r>
              <a:rPr lang="en" sz="1400" dirty="0">
                <a:latin typeface="Neris Thin" pitchFamily="2" charset="0"/>
              </a:rPr>
              <a:t>London is the capital of Great Britain</a:t>
            </a:r>
            <a:r>
              <a:rPr lang="ru-RU" sz="1400" dirty="0">
                <a:latin typeface="Neris Thin" pitchFamily="2" charset="0"/>
              </a:rPr>
              <a:t>.</a:t>
            </a:r>
            <a:r>
              <a:rPr lang="en" sz="1400" dirty="0">
                <a:latin typeface="Neris Thin" pitchFamily="2" charset="0"/>
              </a:rPr>
              <a:t> </a:t>
            </a:r>
            <a:endParaRPr lang="ru-RU" sz="1400" dirty="0">
              <a:latin typeface="Neris Thin" pitchFamily="2" charset="0"/>
            </a:endParaRPr>
          </a:p>
        </p:txBody>
      </p:sp>
      <p:sp>
        <p:nvSpPr>
          <p:cNvPr id="42" name="Прямоугольник 41">
            <a:extLst>
              <a:ext uri="{FF2B5EF4-FFF2-40B4-BE49-F238E27FC236}">
                <a16:creationId xmlns:a16="http://schemas.microsoft.com/office/drawing/2014/main" id="{DDBCE916-C164-1849-BE67-FA10CC8F6867}"/>
              </a:ext>
            </a:extLst>
          </p:cNvPr>
          <p:cNvSpPr/>
          <p:nvPr/>
        </p:nvSpPr>
        <p:spPr>
          <a:xfrm>
            <a:off x="9367765" y="5243221"/>
            <a:ext cx="1815608" cy="523220"/>
          </a:xfrm>
          <a:prstGeom prst="rect">
            <a:avLst/>
          </a:prstGeom>
        </p:spPr>
        <p:txBody>
          <a:bodyPr wrap="square">
            <a:spAutoFit/>
          </a:bodyPr>
          <a:lstStyle/>
          <a:p>
            <a:pPr algn="ctr"/>
            <a:r>
              <a:rPr lang="en" sz="1400" dirty="0">
                <a:latin typeface="Neris Thin" pitchFamily="2" charset="0"/>
              </a:rPr>
              <a:t>London is the capital of Great Britain</a:t>
            </a:r>
            <a:r>
              <a:rPr lang="ru-RU" sz="1400" dirty="0">
                <a:latin typeface="Neris Thin" pitchFamily="2" charset="0"/>
              </a:rPr>
              <a:t>.</a:t>
            </a:r>
            <a:r>
              <a:rPr lang="en" sz="1400" dirty="0">
                <a:latin typeface="Neris Thin" pitchFamily="2" charset="0"/>
              </a:rPr>
              <a:t> </a:t>
            </a:r>
            <a:endParaRPr lang="ru-RU" sz="1400" dirty="0">
              <a:latin typeface="Neris Thin" pitchFamily="2" charset="0"/>
            </a:endParaRPr>
          </a:p>
        </p:txBody>
      </p:sp>
      <p:pic>
        <p:nvPicPr>
          <p:cNvPr id="47" name="Рисунок 46">
            <a:extLst>
              <a:ext uri="{FF2B5EF4-FFF2-40B4-BE49-F238E27FC236}">
                <a16:creationId xmlns:a16="http://schemas.microsoft.com/office/drawing/2014/main" id="{64145313-7597-E949-9E5A-7CB2299446F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p:pic>
      <p:pic>
        <p:nvPicPr>
          <p:cNvPr id="49" name="Рисунок 48">
            <a:extLst>
              <a:ext uri="{FF2B5EF4-FFF2-40B4-BE49-F238E27FC236}">
                <a16:creationId xmlns:a16="http://schemas.microsoft.com/office/drawing/2014/main" id="{06AA34D0-450E-924C-A53E-E32B790E2D6E}"/>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1053450" y="1637787"/>
            <a:ext cx="3565045" cy="3847455"/>
          </a:xfrm>
        </p:spPr>
      </p:pic>
      <p:pic>
        <p:nvPicPr>
          <p:cNvPr id="51" name="Рисунок 50">
            <a:extLst>
              <a:ext uri="{FF2B5EF4-FFF2-40B4-BE49-F238E27FC236}">
                <a16:creationId xmlns:a16="http://schemas.microsoft.com/office/drawing/2014/main" id="{272A83C1-D1E4-5044-BF1A-1F4A7E03D0C4}"/>
              </a:ext>
            </a:extLst>
          </p:cNvPr>
          <p:cNvPicPr>
            <a:picLocks noGrp="1" noChangeAspect="1"/>
          </p:cNvPicPr>
          <p:nvPr>
            <p:ph type="pic" sz="quarter" idx="12"/>
          </p:nvPr>
        </p:nvPicPr>
        <p:blipFill>
          <a:blip r:embed="rId4"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22683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Рисунок 34">
            <a:extLst>
              <a:ext uri="{FF2B5EF4-FFF2-40B4-BE49-F238E27FC236}">
                <a16:creationId xmlns:a16="http://schemas.microsoft.com/office/drawing/2014/main" id="{A2996A49-7728-264E-88F3-5753C417E4D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539046" y="2105999"/>
            <a:ext cx="2661471" cy="3810626"/>
          </a:xfrm>
        </p:spPr>
      </p:pic>
      <p:pic>
        <p:nvPicPr>
          <p:cNvPr id="37" name="Рисунок 36">
            <a:extLst>
              <a:ext uri="{FF2B5EF4-FFF2-40B4-BE49-F238E27FC236}">
                <a16:creationId xmlns:a16="http://schemas.microsoft.com/office/drawing/2014/main" id="{5A00094E-A627-E84D-AB5F-FBC093405E57}"/>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3389296" y="2105999"/>
            <a:ext cx="2661471" cy="3810626"/>
          </a:xfrm>
        </p:spPr>
      </p:pic>
      <p:pic>
        <p:nvPicPr>
          <p:cNvPr id="39" name="Рисунок 38">
            <a:extLst>
              <a:ext uri="{FF2B5EF4-FFF2-40B4-BE49-F238E27FC236}">
                <a16:creationId xmlns:a16="http://schemas.microsoft.com/office/drawing/2014/main" id="{270C9541-E68D-A64F-9FEA-D8AAA48E93BD}"/>
              </a:ext>
            </a:extLst>
          </p:cNvPr>
          <p:cNvPicPr>
            <a:picLocks noGrp="1" noChangeAspect="1"/>
          </p:cNvPicPr>
          <p:nvPr>
            <p:ph type="pic" sz="quarter" idx="12"/>
          </p:nvPr>
        </p:nvPicPr>
        <p:blipFill rotWithShape="1">
          <a:blip r:embed="rId4" cstate="print">
            <a:extLst>
              <a:ext uri="{28A0092B-C50C-407E-A947-70E740481C1C}">
                <a14:useLocalDpi xmlns:a14="http://schemas.microsoft.com/office/drawing/2010/main"/>
              </a:ext>
            </a:extLst>
          </a:blip>
          <a:srcRect/>
          <a:stretch/>
        </p:blipFill>
        <p:spPr>
          <a:xfrm>
            <a:off x="6221386" y="2105999"/>
            <a:ext cx="2661471" cy="3810626"/>
          </a:xfrm>
        </p:spPr>
      </p:pic>
      <p:pic>
        <p:nvPicPr>
          <p:cNvPr id="41" name="Рисунок 40">
            <a:extLst>
              <a:ext uri="{FF2B5EF4-FFF2-40B4-BE49-F238E27FC236}">
                <a16:creationId xmlns:a16="http://schemas.microsoft.com/office/drawing/2014/main" id="{8A857504-A4E6-A04C-9DCF-81DCB72906A1}"/>
              </a:ext>
            </a:extLst>
          </p:cNvPr>
          <p:cNvPicPr>
            <a:picLocks noGrp="1" noChangeAspect="1"/>
          </p:cNvPicPr>
          <p:nvPr>
            <p:ph type="pic" sz="quarter" idx="13"/>
          </p:nvPr>
        </p:nvPicPr>
        <p:blipFill rotWithShape="1">
          <a:blip r:embed="rId5" cstate="print">
            <a:extLst>
              <a:ext uri="{28A0092B-C50C-407E-A947-70E740481C1C}">
                <a14:useLocalDpi xmlns:a14="http://schemas.microsoft.com/office/drawing/2010/main"/>
              </a:ext>
            </a:extLst>
          </a:blip>
          <a:srcRect/>
          <a:stretch/>
        </p:blipFill>
        <p:spPr>
          <a:xfrm>
            <a:off x="9061806" y="2105999"/>
            <a:ext cx="2661471" cy="3810626"/>
          </a:xfrm>
        </p:spPr>
      </p:pic>
      <p:sp>
        <p:nvSpPr>
          <p:cNvPr id="22" name="Управляющая кнопка: настраиваемая 21">
            <a:hlinkClick r:id="" action="ppaction://noaction" highlightClick="1"/>
            <a:extLst>
              <a:ext uri="{FF2B5EF4-FFF2-40B4-BE49-F238E27FC236}">
                <a16:creationId xmlns:a16="http://schemas.microsoft.com/office/drawing/2014/main" id="{753774A2-65D8-7342-9A54-AFEB3FD6ED11}"/>
              </a:ext>
            </a:extLst>
          </p:cNvPr>
          <p:cNvSpPr/>
          <p:nvPr/>
        </p:nvSpPr>
        <p:spPr>
          <a:xfrm rot="5400000">
            <a:off x="1812675" y="666307"/>
            <a:ext cx="118381" cy="2665635"/>
          </a:xfrm>
          <a:prstGeom prst="actionButtonBlank">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a:p>
            <a:pPr algn="ctr"/>
            <a:endParaRPr lang="ru-RU" dirty="0"/>
          </a:p>
          <a:p>
            <a:pPr algn="ctr"/>
            <a:endParaRPr lang="ru-RU" dirty="0"/>
          </a:p>
        </p:txBody>
      </p:sp>
      <p:sp>
        <p:nvSpPr>
          <p:cNvPr id="23" name="Управляющая кнопка: настраиваемая 22">
            <a:hlinkClick r:id="" action="ppaction://noaction" highlightClick="1"/>
            <a:extLst>
              <a:ext uri="{FF2B5EF4-FFF2-40B4-BE49-F238E27FC236}">
                <a16:creationId xmlns:a16="http://schemas.microsoft.com/office/drawing/2014/main" id="{8D5C97A7-5713-BE43-B0BD-F7EAA14CAF66}"/>
              </a:ext>
            </a:extLst>
          </p:cNvPr>
          <p:cNvSpPr/>
          <p:nvPr/>
        </p:nvSpPr>
        <p:spPr>
          <a:xfrm rot="5400000">
            <a:off x="4658758" y="666307"/>
            <a:ext cx="118381" cy="2665635"/>
          </a:xfrm>
          <a:prstGeom prst="actionButtonBlank">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a:p>
            <a:pPr algn="ctr"/>
            <a:endParaRPr lang="ru-RU" dirty="0"/>
          </a:p>
          <a:p>
            <a:pPr algn="ctr"/>
            <a:endParaRPr lang="ru-RU" dirty="0"/>
          </a:p>
        </p:txBody>
      </p:sp>
      <p:sp>
        <p:nvSpPr>
          <p:cNvPr id="24" name="Управляющая кнопка: настраиваемая 23">
            <a:hlinkClick r:id="" action="ppaction://noaction" highlightClick="1"/>
            <a:extLst>
              <a:ext uri="{FF2B5EF4-FFF2-40B4-BE49-F238E27FC236}">
                <a16:creationId xmlns:a16="http://schemas.microsoft.com/office/drawing/2014/main" id="{A342445A-5306-5D4D-91C1-153409A23223}"/>
              </a:ext>
            </a:extLst>
          </p:cNvPr>
          <p:cNvSpPr/>
          <p:nvPr/>
        </p:nvSpPr>
        <p:spPr>
          <a:xfrm rot="5400000">
            <a:off x="10331268" y="666306"/>
            <a:ext cx="118381" cy="2665635"/>
          </a:xfrm>
          <a:prstGeom prst="actionButtonBlank">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a:p>
            <a:pPr algn="ctr"/>
            <a:endParaRPr lang="ru-RU" dirty="0"/>
          </a:p>
          <a:p>
            <a:pPr algn="ctr"/>
            <a:endParaRPr lang="ru-RU" dirty="0"/>
          </a:p>
        </p:txBody>
      </p:sp>
      <p:sp>
        <p:nvSpPr>
          <p:cNvPr id="25" name="Управляющая кнопка: настраиваемая 24">
            <a:hlinkClick r:id="" action="ppaction://noaction" highlightClick="1"/>
            <a:extLst>
              <a:ext uri="{FF2B5EF4-FFF2-40B4-BE49-F238E27FC236}">
                <a16:creationId xmlns:a16="http://schemas.microsoft.com/office/drawing/2014/main" id="{749321F6-6E32-1F43-8EA4-7ACE306C6D9B}"/>
              </a:ext>
            </a:extLst>
          </p:cNvPr>
          <p:cNvSpPr/>
          <p:nvPr/>
        </p:nvSpPr>
        <p:spPr>
          <a:xfrm rot="5400000">
            <a:off x="7495013" y="666306"/>
            <a:ext cx="118381" cy="2665635"/>
          </a:xfrm>
          <a:prstGeom prst="actionButtonBlank">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a:p>
            <a:pPr algn="ctr"/>
            <a:endParaRPr lang="ru-RU" dirty="0"/>
          </a:p>
          <a:p>
            <a:pPr algn="ctr"/>
            <a:endParaRPr lang="ru-RU" dirty="0"/>
          </a:p>
        </p:txBody>
      </p:sp>
      <p:sp>
        <p:nvSpPr>
          <p:cNvPr id="26" name="TextBox 25">
            <a:extLst>
              <a:ext uri="{FF2B5EF4-FFF2-40B4-BE49-F238E27FC236}">
                <a16:creationId xmlns:a16="http://schemas.microsoft.com/office/drawing/2014/main" id="{1A759E92-6118-EC41-B1C2-09A159480DE4}"/>
              </a:ext>
            </a:extLst>
          </p:cNvPr>
          <p:cNvSpPr txBox="1"/>
          <p:nvPr/>
        </p:nvSpPr>
        <p:spPr>
          <a:xfrm>
            <a:off x="468724" y="955075"/>
            <a:ext cx="2665659" cy="923330"/>
          </a:xfrm>
          <a:prstGeom prst="rect">
            <a:avLst/>
          </a:prstGeom>
          <a:noFill/>
        </p:spPr>
        <p:txBody>
          <a:bodyPr wrap="square" rtlCol="0">
            <a:spAutoFit/>
          </a:bodyPr>
          <a:lstStyle/>
          <a:p>
            <a:r>
              <a:rPr lang="en-US" sz="2000" b="1" dirty="0">
                <a:solidFill>
                  <a:schemeClr val="accent3"/>
                </a:solidFill>
                <a:latin typeface="Neris SemiBold" pitchFamily="2" charset="0"/>
                <a:ea typeface="Roboto" panose="02000000000000000000" pitchFamily="2" charset="0"/>
                <a:cs typeface="Roboto" panose="02000000000000000000" pitchFamily="2" charset="0"/>
              </a:rPr>
              <a:t>EMILY</a:t>
            </a:r>
            <a:endParaRPr lang="ru-RU" sz="2000" b="1" dirty="0">
              <a:solidFill>
                <a:schemeClr val="accent3"/>
              </a:solidFill>
              <a:latin typeface="Neris SemiBold" pitchFamily="2" charset="0"/>
              <a:ea typeface="Roboto" panose="02000000000000000000" pitchFamily="2" charset="0"/>
              <a:cs typeface="Roboto" panose="02000000000000000000" pitchFamily="2" charset="0"/>
            </a:endParaRPr>
          </a:p>
          <a:p>
            <a:r>
              <a:rPr lang="en-US" sz="2000" b="1" dirty="0">
                <a:solidFill>
                  <a:schemeClr val="accent3"/>
                </a:solidFill>
                <a:latin typeface="Neris SemiBold" pitchFamily="2" charset="0"/>
                <a:ea typeface="Roboto" panose="02000000000000000000" pitchFamily="2" charset="0"/>
                <a:cs typeface="Roboto" panose="02000000000000000000" pitchFamily="2" charset="0"/>
              </a:rPr>
              <a:t>GILBERT</a:t>
            </a:r>
            <a:endParaRPr lang="ru-RU" sz="2000" b="1" dirty="0">
              <a:solidFill>
                <a:schemeClr val="accent3"/>
              </a:solidFill>
              <a:latin typeface="Neris SemiBold" pitchFamily="2" charset="0"/>
              <a:ea typeface="Roboto" panose="02000000000000000000" pitchFamily="2" charset="0"/>
              <a:cs typeface="Roboto" panose="02000000000000000000" pitchFamily="2" charset="0"/>
            </a:endParaRPr>
          </a:p>
          <a:p>
            <a:r>
              <a:rPr lang="en-US" sz="1400" dirty="0">
                <a:solidFill>
                  <a:schemeClr val="accent3"/>
                </a:solidFill>
                <a:latin typeface="Neris Thin" pitchFamily="2" charset="0"/>
                <a:ea typeface="Roboto Thin" panose="02000000000000000000" pitchFamily="2" charset="0"/>
                <a:cs typeface="Roboto Thin" panose="02000000000000000000" pitchFamily="2" charset="0"/>
              </a:rPr>
              <a:t>PR manager</a:t>
            </a:r>
            <a:endParaRPr lang="ru-RU" sz="1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27" name="TextBox 26">
            <a:extLst>
              <a:ext uri="{FF2B5EF4-FFF2-40B4-BE49-F238E27FC236}">
                <a16:creationId xmlns:a16="http://schemas.microsoft.com/office/drawing/2014/main" id="{D9AF145E-A5E9-004E-98F3-F31AC0208AA5}"/>
              </a:ext>
            </a:extLst>
          </p:cNvPr>
          <p:cNvSpPr txBox="1"/>
          <p:nvPr/>
        </p:nvSpPr>
        <p:spPr>
          <a:xfrm>
            <a:off x="3297182" y="955075"/>
            <a:ext cx="2665659" cy="923330"/>
          </a:xfrm>
          <a:prstGeom prst="rect">
            <a:avLst/>
          </a:prstGeom>
          <a:noFill/>
        </p:spPr>
        <p:txBody>
          <a:bodyPr wrap="square" rtlCol="0">
            <a:spAutoFit/>
          </a:bodyPr>
          <a:lstStyle/>
          <a:p>
            <a:r>
              <a:rPr lang="en" sz="2000" b="1" dirty="0">
                <a:solidFill>
                  <a:schemeClr val="accent3"/>
                </a:solidFill>
                <a:latin typeface="Neris SemiBold" pitchFamily="2" charset="0"/>
                <a:ea typeface="Roboto" panose="02000000000000000000" pitchFamily="2" charset="0"/>
                <a:cs typeface="Roboto" panose="02000000000000000000" pitchFamily="2" charset="0"/>
              </a:rPr>
              <a:t>HARRY</a:t>
            </a:r>
          </a:p>
          <a:p>
            <a:r>
              <a:rPr lang="en-US" sz="2000" b="1" dirty="0">
                <a:solidFill>
                  <a:schemeClr val="accent3"/>
                </a:solidFill>
                <a:latin typeface="Neris SemiBold" pitchFamily="2" charset="0"/>
                <a:ea typeface="Roboto" panose="02000000000000000000" pitchFamily="2" charset="0"/>
                <a:cs typeface="Roboto" panose="02000000000000000000" pitchFamily="2" charset="0"/>
              </a:rPr>
              <a:t>WILSON</a:t>
            </a:r>
            <a:endParaRPr lang="ru-RU" sz="2000" b="1" dirty="0">
              <a:solidFill>
                <a:schemeClr val="accent3"/>
              </a:solidFill>
              <a:latin typeface="Neris SemiBold" pitchFamily="2" charset="0"/>
              <a:ea typeface="Roboto" panose="02000000000000000000" pitchFamily="2" charset="0"/>
              <a:cs typeface="Roboto" panose="02000000000000000000" pitchFamily="2" charset="0"/>
            </a:endParaRPr>
          </a:p>
          <a:p>
            <a:r>
              <a:rPr lang="en" sz="1400" dirty="0">
                <a:solidFill>
                  <a:schemeClr val="accent3"/>
                </a:solidFill>
                <a:latin typeface="Neris Thin" pitchFamily="2" charset="0"/>
                <a:ea typeface="Roboto Thin" panose="02000000000000000000" pitchFamily="2" charset="0"/>
                <a:cs typeface="Roboto Thin" panose="02000000000000000000" pitchFamily="2" charset="0"/>
              </a:rPr>
              <a:t>Supervisor</a:t>
            </a:r>
            <a:endParaRPr lang="ru-RU" sz="1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28" name="TextBox 27">
            <a:extLst>
              <a:ext uri="{FF2B5EF4-FFF2-40B4-BE49-F238E27FC236}">
                <a16:creationId xmlns:a16="http://schemas.microsoft.com/office/drawing/2014/main" id="{936543C2-A897-7049-976A-440EB0171B10}"/>
              </a:ext>
            </a:extLst>
          </p:cNvPr>
          <p:cNvSpPr txBox="1"/>
          <p:nvPr/>
        </p:nvSpPr>
        <p:spPr>
          <a:xfrm>
            <a:off x="6123376" y="955075"/>
            <a:ext cx="2665659" cy="923330"/>
          </a:xfrm>
          <a:prstGeom prst="rect">
            <a:avLst/>
          </a:prstGeom>
          <a:noFill/>
        </p:spPr>
        <p:txBody>
          <a:bodyPr wrap="square" rtlCol="0">
            <a:spAutoFit/>
          </a:bodyPr>
          <a:lstStyle/>
          <a:p>
            <a:r>
              <a:rPr lang="en" sz="2000" b="1" dirty="0">
                <a:solidFill>
                  <a:schemeClr val="accent3"/>
                </a:solidFill>
                <a:latin typeface="Neris SemiBold" pitchFamily="2" charset="0"/>
                <a:ea typeface="Roboto" panose="02000000000000000000" pitchFamily="2" charset="0"/>
                <a:cs typeface="Roboto" panose="02000000000000000000" pitchFamily="2" charset="0"/>
              </a:rPr>
              <a:t>OSCAR </a:t>
            </a:r>
          </a:p>
          <a:p>
            <a:r>
              <a:rPr lang="en-US" sz="2000" b="1" dirty="0">
                <a:solidFill>
                  <a:schemeClr val="accent3"/>
                </a:solidFill>
                <a:latin typeface="Neris SemiBold" pitchFamily="2" charset="0"/>
                <a:ea typeface="Roboto" panose="02000000000000000000" pitchFamily="2" charset="0"/>
                <a:cs typeface="Roboto" panose="02000000000000000000" pitchFamily="2" charset="0"/>
              </a:rPr>
              <a:t>PARSON</a:t>
            </a:r>
            <a:endParaRPr lang="ru-RU" sz="2000" b="1" dirty="0">
              <a:solidFill>
                <a:schemeClr val="accent3"/>
              </a:solidFill>
              <a:latin typeface="Neris SemiBold" pitchFamily="2" charset="0"/>
              <a:ea typeface="Roboto" panose="02000000000000000000" pitchFamily="2" charset="0"/>
              <a:cs typeface="Roboto" panose="02000000000000000000" pitchFamily="2" charset="0"/>
            </a:endParaRPr>
          </a:p>
          <a:p>
            <a:r>
              <a:rPr lang="en" sz="1400" dirty="0">
                <a:solidFill>
                  <a:schemeClr val="accent3"/>
                </a:solidFill>
                <a:latin typeface="Neris Thin" pitchFamily="2" charset="0"/>
                <a:ea typeface="Roboto Thin" panose="02000000000000000000" pitchFamily="2" charset="0"/>
                <a:cs typeface="Roboto Thin" panose="02000000000000000000" pitchFamily="2" charset="0"/>
              </a:rPr>
              <a:t>Business analyst</a:t>
            </a:r>
            <a:endParaRPr lang="ru-RU" sz="1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29" name="TextBox 28">
            <a:extLst>
              <a:ext uri="{FF2B5EF4-FFF2-40B4-BE49-F238E27FC236}">
                <a16:creationId xmlns:a16="http://schemas.microsoft.com/office/drawing/2014/main" id="{3F420191-57CA-E946-B7F0-A84EB1AD04B9}"/>
              </a:ext>
            </a:extLst>
          </p:cNvPr>
          <p:cNvSpPr txBox="1"/>
          <p:nvPr/>
        </p:nvSpPr>
        <p:spPr>
          <a:xfrm>
            <a:off x="8973486" y="955075"/>
            <a:ext cx="2665659" cy="923330"/>
          </a:xfrm>
          <a:prstGeom prst="rect">
            <a:avLst/>
          </a:prstGeom>
          <a:noFill/>
        </p:spPr>
        <p:txBody>
          <a:bodyPr wrap="square" rtlCol="0">
            <a:spAutoFit/>
          </a:bodyPr>
          <a:lstStyle/>
          <a:p>
            <a:r>
              <a:rPr lang="en" sz="2000" b="1" dirty="0">
                <a:solidFill>
                  <a:schemeClr val="accent3"/>
                </a:solidFill>
                <a:latin typeface="Neris SemiBold" pitchFamily="2" charset="0"/>
                <a:ea typeface="Roboto" panose="02000000000000000000" pitchFamily="2" charset="0"/>
                <a:cs typeface="Roboto" panose="02000000000000000000" pitchFamily="2" charset="0"/>
              </a:rPr>
              <a:t>MIA</a:t>
            </a:r>
          </a:p>
          <a:p>
            <a:r>
              <a:rPr lang="en-US" sz="2000" b="1" dirty="0">
                <a:solidFill>
                  <a:schemeClr val="accent3"/>
                </a:solidFill>
                <a:latin typeface="Neris SemiBold" pitchFamily="2" charset="0"/>
                <a:ea typeface="Roboto" panose="02000000000000000000" pitchFamily="2" charset="0"/>
                <a:cs typeface="Roboto" panose="02000000000000000000" pitchFamily="2" charset="0"/>
              </a:rPr>
              <a:t>DAVIES</a:t>
            </a:r>
          </a:p>
          <a:p>
            <a:r>
              <a:rPr lang="en" sz="1400" dirty="0">
                <a:solidFill>
                  <a:schemeClr val="accent3"/>
                </a:solidFill>
                <a:latin typeface="Neris Thin" pitchFamily="2" charset="0"/>
                <a:ea typeface="Roboto Thin" panose="02000000000000000000" pitchFamily="2" charset="0"/>
                <a:cs typeface="Roboto Thin" panose="02000000000000000000" pitchFamily="2" charset="0"/>
              </a:rPr>
              <a:t>Marketer</a:t>
            </a:r>
            <a:endParaRPr lang="ru-RU" sz="1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4" name="Номер слайда 7">
            <a:extLst>
              <a:ext uri="{FF2B5EF4-FFF2-40B4-BE49-F238E27FC236}">
                <a16:creationId xmlns:a16="http://schemas.microsoft.com/office/drawing/2014/main" id="{F4621A1B-11EE-4146-BB2C-7A1133BF36A1}"/>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31</a:t>
            </a:fld>
            <a:endParaRPr lang="ru-RU" dirty="0"/>
          </a:p>
        </p:txBody>
      </p:sp>
    </p:spTree>
    <p:extLst>
      <p:ext uri="{BB962C8B-B14F-4D97-AF65-F5344CB8AC3E}">
        <p14:creationId xmlns:p14="http://schemas.microsoft.com/office/powerpoint/2010/main" val="3305905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кругленный прямоугольник 2">
            <a:extLst>
              <a:ext uri="{FF2B5EF4-FFF2-40B4-BE49-F238E27FC236}">
                <a16:creationId xmlns:a16="http://schemas.microsoft.com/office/drawing/2014/main" id="{CDFC0B77-F872-A142-A7CA-DE597C2E1FAB}"/>
              </a:ext>
            </a:extLst>
          </p:cNvPr>
          <p:cNvSpPr/>
          <p:nvPr/>
        </p:nvSpPr>
        <p:spPr>
          <a:xfrm rot="2700000" flipH="1">
            <a:off x="3515669" y="-3621732"/>
            <a:ext cx="5160660" cy="5160660"/>
          </a:xfrm>
          <a:prstGeom prst="roundRect">
            <a:avLst/>
          </a:prstGeom>
          <a:noFill/>
          <a:ln w="762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 name="Прямоугольник 4">
            <a:extLst>
              <a:ext uri="{FF2B5EF4-FFF2-40B4-BE49-F238E27FC236}">
                <a16:creationId xmlns:a16="http://schemas.microsoft.com/office/drawing/2014/main" id="{B74DA824-58C3-C547-ACD9-EECFAD8979A8}"/>
              </a:ext>
            </a:extLst>
          </p:cNvPr>
          <p:cNvSpPr/>
          <p:nvPr/>
        </p:nvSpPr>
        <p:spPr>
          <a:xfrm>
            <a:off x="3048000" y="3660855"/>
            <a:ext cx="6096000" cy="892552"/>
          </a:xfrm>
          <a:prstGeom prst="rect">
            <a:avLst/>
          </a:prstGeom>
        </p:spPr>
        <p:txBody>
          <a:bodyPr>
            <a:spAutoFit/>
          </a:bodyPr>
          <a:lstStyle/>
          <a:p>
            <a:pPr algn="ctr"/>
            <a:r>
              <a:rPr lang="en" sz="3200" b="1" dirty="0">
                <a:solidFill>
                  <a:schemeClr val="accent3"/>
                </a:solidFill>
                <a:latin typeface="Neris Black" pitchFamily="2" charset="0"/>
              </a:rPr>
              <a:t>Round design</a:t>
            </a:r>
            <a:r>
              <a:rPr lang="en" sz="3200" dirty="0">
                <a:solidFill>
                  <a:schemeClr val="accent3"/>
                </a:solidFill>
              </a:rPr>
              <a:t/>
            </a:r>
            <a:br>
              <a:rPr lang="en" sz="3200" dirty="0">
                <a:solidFill>
                  <a:schemeClr val="accent3"/>
                </a:solidFill>
              </a:rPr>
            </a:br>
            <a:r>
              <a:rPr lang="en" sz="2000" dirty="0">
                <a:solidFill>
                  <a:schemeClr val="accent3"/>
                </a:solidFill>
                <a:latin typeface="Neris Light" pitchFamily="2" charset="0"/>
              </a:rPr>
              <a:t>Template</a:t>
            </a:r>
            <a:endParaRPr lang="ru-RU" sz="3200" dirty="0">
              <a:solidFill>
                <a:schemeClr val="accent3"/>
              </a:solidFill>
              <a:latin typeface="Neris Light" pitchFamily="2" charset="0"/>
            </a:endParaRPr>
          </a:p>
        </p:txBody>
      </p:sp>
      <p:sp>
        <p:nvSpPr>
          <p:cNvPr id="6" name="Прямоугольник 5">
            <a:extLst>
              <a:ext uri="{FF2B5EF4-FFF2-40B4-BE49-F238E27FC236}">
                <a16:creationId xmlns:a16="http://schemas.microsoft.com/office/drawing/2014/main" id="{89D73ECF-901B-D243-947F-7A2A2A723A83}"/>
              </a:ext>
            </a:extLst>
          </p:cNvPr>
          <p:cNvSpPr/>
          <p:nvPr/>
        </p:nvSpPr>
        <p:spPr>
          <a:xfrm>
            <a:off x="2379132" y="4987884"/>
            <a:ext cx="7433733" cy="830997"/>
          </a:xfrm>
          <a:prstGeom prst="rect">
            <a:avLst/>
          </a:prstGeom>
        </p:spPr>
        <p:txBody>
          <a:bodyPr wrap="square">
            <a:spAutoFit/>
          </a:bodyPr>
          <a:lstStyle/>
          <a:p>
            <a:pPr algn="ctr"/>
            <a:r>
              <a:rPr lang="en" sz="1600" dirty="0">
                <a:solidFill>
                  <a:schemeClr val="accent3"/>
                </a:solidFill>
                <a:latin typeface="Neris Thin" pitchFamily="2" charset="0"/>
              </a:rPr>
              <a:t>London is the capital of Great Britain, its political, economic and cultural cent</a:t>
            </a:r>
            <a:r>
              <a:rPr lang="en-US" sz="1600" dirty="0">
                <a:solidFill>
                  <a:schemeClr val="accent3"/>
                </a:solidFill>
                <a:latin typeface="Neris Thin" pitchFamily="2" charset="0"/>
              </a:rPr>
              <a:t>e</a:t>
            </a:r>
            <a:r>
              <a:rPr lang="en" sz="1600" dirty="0">
                <a:solidFill>
                  <a:schemeClr val="accent3"/>
                </a:solidFill>
                <a:latin typeface="Neris Thin" pitchFamily="2" charset="0"/>
              </a:rPr>
              <a:t>r. It's one of the largest cities in the world. London is the capital of Great Britain, its political, economic and cultural cent</a:t>
            </a:r>
            <a:r>
              <a:rPr lang="en-US" sz="1600" dirty="0">
                <a:solidFill>
                  <a:schemeClr val="accent3"/>
                </a:solidFill>
                <a:latin typeface="Neris Thin" pitchFamily="2" charset="0"/>
              </a:rPr>
              <a:t>e</a:t>
            </a:r>
            <a:r>
              <a:rPr lang="en" sz="1600" dirty="0">
                <a:solidFill>
                  <a:schemeClr val="accent3"/>
                </a:solidFill>
                <a:latin typeface="Neris Thin" pitchFamily="2" charset="0"/>
              </a:rPr>
              <a:t>r.</a:t>
            </a:r>
          </a:p>
        </p:txBody>
      </p:sp>
      <p:pic>
        <p:nvPicPr>
          <p:cNvPr id="9" name="Рисунок 8">
            <a:extLst>
              <a:ext uri="{FF2B5EF4-FFF2-40B4-BE49-F238E27FC236}">
                <a16:creationId xmlns:a16="http://schemas.microsoft.com/office/drawing/2014/main" id="{92CC342A-B9B4-484C-8B6E-DF640D412DDA}"/>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4946726" y="1006105"/>
            <a:ext cx="2298548" cy="2298547"/>
          </a:xfrm>
        </p:spPr>
      </p:pic>
      <p:sp>
        <p:nvSpPr>
          <p:cNvPr id="7" name="Номер слайда 7">
            <a:extLst>
              <a:ext uri="{FF2B5EF4-FFF2-40B4-BE49-F238E27FC236}">
                <a16:creationId xmlns:a16="http://schemas.microsoft.com/office/drawing/2014/main" id="{BEED3DA0-B405-7C4A-A190-E917E74FDFCB}"/>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32</a:t>
            </a:fld>
            <a:endParaRPr lang="ru-RU" dirty="0"/>
          </a:p>
        </p:txBody>
      </p:sp>
    </p:spTree>
    <p:extLst>
      <p:ext uri="{BB962C8B-B14F-4D97-AF65-F5344CB8AC3E}">
        <p14:creationId xmlns:p14="http://schemas.microsoft.com/office/powerpoint/2010/main" val="3006943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4" name="Рисунок 3">
            <a:extLst>
              <a:ext uri="{FF2B5EF4-FFF2-40B4-BE49-F238E27FC236}">
                <a16:creationId xmlns:a16="http://schemas.microsoft.com/office/drawing/2014/main" id="{79DA60F6-B688-C348-B857-ED764EB3BF9C}"/>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7594355" y="1149925"/>
            <a:ext cx="3252765" cy="5708074"/>
          </a:xfrm>
        </p:spPr>
      </p:pic>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66034" y="974360"/>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8" name="TextBox 7">
            <a:extLst>
              <a:ext uri="{FF2B5EF4-FFF2-40B4-BE49-F238E27FC236}">
                <a16:creationId xmlns:a16="http://schemas.microsoft.com/office/drawing/2014/main" id="{81AA656B-619D-124D-A483-0313966C57CA}"/>
              </a:ext>
            </a:extLst>
          </p:cNvPr>
          <p:cNvSpPr txBox="1"/>
          <p:nvPr/>
        </p:nvSpPr>
        <p:spPr>
          <a:xfrm>
            <a:off x="920030" y="2364034"/>
            <a:ext cx="5249862" cy="1077218"/>
          </a:xfrm>
          <a:prstGeom prst="rect">
            <a:avLst/>
          </a:prstGeom>
          <a:noFill/>
        </p:spPr>
        <p:txBody>
          <a:bodyPr wrap="square" rtlCol="0">
            <a:spAutoFit/>
          </a:bodyPr>
          <a:lstStyle/>
          <a:p>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en-US" sz="1600" dirty="0">
                <a:solidFill>
                  <a:schemeClr val="accent3"/>
                </a:solidFill>
                <a:latin typeface="Neris Thin" pitchFamily="2" charset="0"/>
                <a:ea typeface="Roboto Thin" panose="02000000000000000000" pitchFamily="2" charset="0"/>
                <a:cs typeface="Roboto Thin" panose="02000000000000000000" pitchFamily="2" charset="0"/>
              </a:rPr>
              <a:t> </a:t>
            </a:r>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0" name="Прямоугольник 9">
            <a:extLst>
              <a:ext uri="{FF2B5EF4-FFF2-40B4-BE49-F238E27FC236}">
                <a16:creationId xmlns:a16="http://schemas.microsoft.com/office/drawing/2014/main" id="{C246FB81-1789-9341-A034-AB3D67A2F908}"/>
              </a:ext>
            </a:extLst>
          </p:cNvPr>
          <p:cNvSpPr/>
          <p:nvPr/>
        </p:nvSpPr>
        <p:spPr>
          <a:xfrm>
            <a:off x="1999875" y="4123348"/>
            <a:ext cx="3990109" cy="523220"/>
          </a:xfrm>
          <a:prstGeom prst="rect">
            <a:avLst/>
          </a:prstGeom>
        </p:spPr>
        <p:txBody>
          <a:bodyPr wrap="square">
            <a:spAutoFit/>
          </a:bodyPr>
          <a:lstStyle/>
          <a:p>
            <a:r>
              <a:rPr lang="en" sz="1400" dirty="0">
                <a:solidFill>
                  <a:schemeClr val="accent3">
                    <a:lumMod val="90000"/>
                    <a:lumOff val="10000"/>
                  </a:schemeClr>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400" dirty="0">
              <a:solidFill>
                <a:schemeClr val="accent3">
                  <a:lumMod val="90000"/>
                  <a:lumOff val="10000"/>
                </a:schemeClr>
              </a:solidFill>
            </a:endParaRPr>
          </a:p>
        </p:txBody>
      </p:sp>
      <p:pic>
        <p:nvPicPr>
          <p:cNvPr id="11" name="Рисунок 10" descr="Компас на карте">
            <a:extLst>
              <a:ext uri="{FF2B5EF4-FFF2-40B4-BE49-F238E27FC236}">
                <a16:creationId xmlns:a16="http://schemas.microsoft.com/office/drawing/2014/main" id="{8DEFAE5E-7FB8-364D-BCDF-E87256F8051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977670" y="4922976"/>
            <a:ext cx="738664" cy="738664"/>
          </a:xfrm>
          <a:prstGeom prst="rect">
            <a:avLst/>
          </a:prstGeom>
        </p:spPr>
      </p:pic>
      <p:pic>
        <p:nvPicPr>
          <p:cNvPr id="12" name="Рисунок 11" descr="Город">
            <a:extLst>
              <a:ext uri="{FF2B5EF4-FFF2-40B4-BE49-F238E27FC236}">
                <a16:creationId xmlns:a16="http://schemas.microsoft.com/office/drawing/2014/main" id="{F107B8A2-4F9D-4041-8EC7-1DDA7167224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77670" y="4015626"/>
            <a:ext cx="738664" cy="738664"/>
          </a:xfrm>
          <a:prstGeom prst="rect">
            <a:avLst/>
          </a:prstGeom>
        </p:spPr>
      </p:pic>
      <p:sp>
        <p:nvSpPr>
          <p:cNvPr id="13" name="Прямоугольник 12">
            <a:extLst>
              <a:ext uri="{FF2B5EF4-FFF2-40B4-BE49-F238E27FC236}">
                <a16:creationId xmlns:a16="http://schemas.microsoft.com/office/drawing/2014/main" id="{08542AA1-CEE1-9741-B42A-A59284CE5358}"/>
              </a:ext>
            </a:extLst>
          </p:cNvPr>
          <p:cNvSpPr/>
          <p:nvPr/>
        </p:nvSpPr>
        <p:spPr>
          <a:xfrm>
            <a:off x="1999874" y="5030698"/>
            <a:ext cx="3990109" cy="523220"/>
          </a:xfrm>
          <a:prstGeom prst="rect">
            <a:avLst/>
          </a:prstGeom>
        </p:spPr>
        <p:txBody>
          <a:bodyPr wrap="square">
            <a:spAutoFit/>
          </a:bodyPr>
          <a:lstStyle/>
          <a:p>
            <a:r>
              <a:rPr lang="en" sz="1400" dirty="0">
                <a:solidFill>
                  <a:schemeClr val="accent3">
                    <a:lumMod val="90000"/>
                    <a:lumOff val="10000"/>
                  </a:schemeClr>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400" dirty="0">
              <a:solidFill>
                <a:schemeClr val="accent3">
                  <a:lumMod val="90000"/>
                  <a:lumOff val="10000"/>
                </a:schemeClr>
              </a:solidFill>
            </a:endParaRPr>
          </a:p>
        </p:txBody>
      </p:sp>
      <p:sp>
        <p:nvSpPr>
          <p:cNvPr id="14" name="Заголовок 3">
            <a:extLst>
              <a:ext uri="{FF2B5EF4-FFF2-40B4-BE49-F238E27FC236}">
                <a16:creationId xmlns:a16="http://schemas.microsoft.com/office/drawing/2014/main" id="{5A2351F7-1D3A-5144-80D1-5B19F328B304}"/>
              </a:ext>
            </a:extLst>
          </p:cNvPr>
          <p:cNvSpPr txBox="1">
            <a:spLocks/>
          </p:cNvSpPr>
          <p:nvPr/>
        </p:nvSpPr>
        <p:spPr>
          <a:xfrm>
            <a:off x="901701" y="984592"/>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33</a:t>
            </a:fld>
            <a:endParaRPr lang="ru-RU" dirty="0">
              <a:solidFill>
                <a:schemeClr val="bg1"/>
              </a:solidFill>
            </a:endParaRPr>
          </a:p>
        </p:txBody>
      </p:sp>
    </p:spTree>
    <p:extLst>
      <p:ext uri="{BB962C8B-B14F-4D97-AF65-F5344CB8AC3E}">
        <p14:creationId xmlns:p14="http://schemas.microsoft.com/office/powerpoint/2010/main" val="2825588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олилиния 17">
            <a:extLst>
              <a:ext uri="{FF2B5EF4-FFF2-40B4-BE49-F238E27FC236}">
                <a16:creationId xmlns:a16="http://schemas.microsoft.com/office/drawing/2014/main" id="{22174B35-10CA-3F44-A36B-32F1C90BACB4}"/>
              </a:ext>
            </a:extLst>
          </p:cNvPr>
          <p:cNvSpPr/>
          <p:nvPr/>
        </p:nvSpPr>
        <p:spPr>
          <a:xfrm rot="2700000">
            <a:off x="-744135" y="2656870"/>
            <a:ext cx="5827604" cy="5277743"/>
          </a:xfrm>
          <a:custGeom>
            <a:avLst/>
            <a:gdLst>
              <a:gd name="connsiteX0" fmla="*/ 284484 w 5827604"/>
              <a:gd name="connsiteY0" fmla="*/ 284483 h 5277743"/>
              <a:gd name="connsiteX1" fmla="*/ 971287 w 5827604"/>
              <a:gd name="connsiteY1" fmla="*/ 0 h 5277743"/>
              <a:gd name="connsiteX2" fmla="*/ 4856317 w 5827604"/>
              <a:gd name="connsiteY2" fmla="*/ 0 h 5277743"/>
              <a:gd name="connsiteX3" fmla="*/ 5827604 w 5827604"/>
              <a:gd name="connsiteY3" fmla="*/ 971287 h 5277743"/>
              <a:gd name="connsiteX4" fmla="*/ 5827604 w 5827604"/>
              <a:gd name="connsiteY4" fmla="*/ 1934438 h 5277743"/>
              <a:gd name="connsiteX5" fmla="*/ 2484299 w 5827604"/>
              <a:gd name="connsiteY5" fmla="*/ 5277743 h 5277743"/>
              <a:gd name="connsiteX6" fmla="*/ 0 w 5827604"/>
              <a:gd name="connsiteY6" fmla="*/ 2793444 h 5277743"/>
              <a:gd name="connsiteX7" fmla="*/ 0 w 5827604"/>
              <a:gd name="connsiteY7" fmla="*/ 971287 h 5277743"/>
              <a:gd name="connsiteX8" fmla="*/ 284484 w 5827604"/>
              <a:gd name="connsiteY8" fmla="*/ 284483 h 527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7604" h="5277743">
                <a:moveTo>
                  <a:pt x="284484" y="284483"/>
                </a:moveTo>
                <a:cubicBezTo>
                  <a:pt x="460252" y="108715"/>
                  <a:pt x="703074" y="0"/>
                  <a:pt x="971287" y="0"/>
                </a:cubicBezTo>
                <a:lnTo>
                  <a:pt x="4856317" y="0"/>
                </a:lnTo>
                <a:cubicBezTo>
                  <a:pt x="5392744" y="0"/>
                  <a:pt x="5827604" y="434860"/>
                  <a:pt x="5827604" y="971287"/>
                </a:cubicBezTo>
                <a:lnTo>
                  <a:pt x="5827604" y="1934438"/>
                </a:lnTo>
                <a:lnTo>
                  <a:pt x="2484299" y="5277743"/>
                </a:lnTo>
                <a:lnTo>
                  <a:pt x="0" y="2793444"/>
                </a:lnTo>
                <a:lnTo>
                  <a:pt x="0" y="971287"/>
                </a:lnTo>
                <a:cubicBezTo>
                  <a:pt x="0" y="703073"/>
                  <a:pt x="108715" y="460252"/>
                  <a:pt x="284484" y="284483"/>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22" name="Рисунок 21">
            <a:extLst>
              <a:ext uri="{FF2B5EF4-FFF2-40B4-BE49-F238E27FC236}">
                <a16:creationId xmlns:a16="http://schemas.microsoft.com/office/drawing/2014/main" id="{423E793A-3C03-9C48-BF29-EED94AB6ADE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p:pic>
      <p:pic>
        <p:nvPicPr>
          <p:cNvPr id="6" name="Рисунок 5">
            <a:extLst>
              <a:ext uri="{FF2B5EF4-FFF2-40B4-BE49-F238E27FC236}">
                <a16:creationId xmlns:a16="http://schemas.microsoft.com/office/drawing/2014/main" id="{F9D0F669-5EB4-4540-9F4A-0DDB21EF31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1303870" y="-477265"/>
            <a:ext cx="3516768" cy="6127452"/>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7" name="TextBox 6">
            <a:extLst>
              <a:ext uri="{FF2B5EF4-FFF2-40B4-BE49-F238E27FC236}">
                <a16:creationId xmlns:a16="http://schemas.microsoft.com/office/drawing/2014/main" id="{EAD30266-1F3B-5F43-9656-0AD9D966BF9E}"/>
              </a:ext>
            </a:extLst>
          </p:cNvPr>
          <p:cNvSpPr txBox="1"/>
          <p:nvPr/>
        </p:nvSpPr>
        <p:spPr>
          <a:xfrm>
            <a:off x="6984487" y="3266100"/>
            <a:ext cx="4376238" cy="2292935"/>
          </a:xfrm>
          <a:prstGeom prst="rect">
            <a:avLst/>
          </a:prstGeom>
          <a:noFill/>
        </p:spPr>
        <p:txBody>
          <a:bodyPr wrap="square" rtlCol="0">
            <a:spAutoFit/>
          </a:bodyPr>
          <a:lstStyle/>
          <a:p>
            <a:r>
              <a:rPr lang="en" sz="3200" b="1" dirty="0">
                <a:solidFill>
                  <a:schemeClr val="accent3">
                    <a:lumMod val="90000"/>
                    <a:lumOff val="10000"/>
                  </a:schemeClr>
                </a:solidFill>
                <a:latin typeface="Neris SemiBold" pitchFamily="2" charset="0"/>
                <a:ea typeface="Roboto Thin" panose="02000000000000000000" pitchFamily="2" charset="0"/>
                <a:cs typeface="Roboto Thin" panose="02000000000000000000" pitchFamily="2" charset="0"/>
              </a:rPr>
              <a:t>63%</a:t>
            </a:r>
          </a:p>
          <a:p>
            <a:endParaRPr lang="en" sz="1500" dirty="0">
              <a:solidFill>
                <a:schemeClr val="accent3"/>
              </a:solidFill>
              <a:latin typeface="Neris Thin" pitchFamily="2" charset="0"/>
              <a:ea typeface="Roboto Thin" panose="02000000000000000000" pitchFamily="2" charset="0"/>
              <a:cs typeface="Roboto Thin" panose="02000000000000000000" pitchFamily="2" charset="0"/>
            </a:endParaRPr>
          </a:p>
          <a:p>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a:t>
            </a:r>
          </a:p>
          <a:p>
            <a:r>
              <a:rPr lang="en" sz="1600" dirty="0">
                <a:solidFill>
                  <a:schemeClr val="accent3"/>
                </a:solidFill>
                <a:latin typeface="Neris Thin" pitchFamily="2" charset="0"/>
                <a:ea typeface="Roboto Thin" panose="02000000000000000000" pitchFamily="2" charset="0"/>
                <a:cs typeface="Roboto Thin" panose="02000000000000000000" pitchFamily="2" charset="0"/>
              </a:rPr>
              <a:t>Britain, its political, economic and cultural center. It's one of the largest cities in the world.</a:t>
            </a:r>
            <a:r>
              <a:rPr lang="en-US" sz="1600" dirty="0">
                <a:solidFill>
                  <a:schemeClr val="accent3"/>
                </a:solidFill>
                <a:latin typeface="Neris Thin" pitchFamily="2" charset="0"/>
                <a:ea typeface="Roboto Thin" panose="02000000000000000000" pitchFamily="2" charset="0"/>
                <a:cs typeface="Roboto Thin" panose="02000000000000000000" pitchFamily="2" charset="0"/>
              </a:rPr>
              <a:t> </a:t>
            </a:r>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9" name="Прямоугольник 8">
            <a:extLst>
              <a:ext uri="{FF2B5EF4-FFF2-40B4-BE49-F238E27FC236}">
                <a16:creationId xmlns:a16="http://schemas.microsoft.com/office/drawing/2014/main" id="{B3BB2034-6E99-D247-8018-A0306909E6C6}"/>
              </a:ext>
            </a:extLst>
          </p:cNvPr>
          <p:cNvSpPr/>
          <p:nvPr/>
        </p:nvSpPr>
        <p:spPr>
          <a:xfrm>
            <a:off x="1504537" y="4858048"/>
            <a:ext cx="3302720" cy="492443"/>
          </a:xfrm>
          <a:prstGeom prst="rect">
            <a:avLst/>
          </a:prstGeom>
        </p:spPr>
        <p:txBody>
          <a:bodyPr wrap="square">
            <a:spAutoFit/>
          </a:bodyPr>
          <a:lstStyle/>
          <a:p>
            <a:r>
              <a:rPr lang="en" sz="1300" dirty="0">
                <a:solidFill>
                  <a:schemeClr val="bg1"/>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300" dirty="0">
              <a:solidFill>
                <a:schemeClr val="bg1"/>
              </a:solidFill>
            </a:endParaRPr>
          </a:p>
        </p:txBody>
      </p:sp>
      <p:pic>
        <p:nvPicPr>
          <p:cNvPr id="10" name="Рисунок 9" descr="Компас на карте">
            <a:extLst>
              <a:ext uri="{FF2B5EF4-FFF2-40B4-BE49-F238E27FC236}">
                <a16:creationId xmlns:a16="http://schemas.microsoft.com/office/drawing/2014/main" id="{05073302-09C6-644C-8982-BD7A9BA6054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26475" y="5648946"/>
            <a:ext cx="738664" cy="738664"/>
          </a:xfrm>
          <a:prstGeom prst="rect">
            <a:avLst/>
          </a:prstGeom>
        </p:spPr>
      </p:pic>
      <p:pic>
        <p:nvPicPr>
          <p:cNvPr id="11" name="Рисунок 10" descr="Город">
            <a:extLst>
              <a:ext uri="{FF2B5EF4-FFF2-40B4-BE49-F238E27FC236}">
                <a16:creationId xmlns:a16="http://schemas.microsoft.com/office/drawing/2014/main" id="{8A6092F8-DECB-6849-B80F-249AA003960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26475" y="4734938"/>
            <a:ext cx="738664" cy="738664"/>
          </a:xfrm>
          <a:prstGeom prst="rect">
            <a:avLst/>
          </a:prstGeom>
        </p:spPr>
      </p:pic>
      <p:sp>
        <p:nvSpPr>
          <p:cNvPr id="12" name="Прямоугольник 11">
            <a:extLst>
              <a:ext uri="{FF2B5EF4-FFF2-40B4-BE49-F238E27FC236}">
                <a16:creationId xmlns:a16="http://schemas.microsoft.com/office/drawing/2014/main" id="{8D636AB1-56EF-ED4A-B358-46011106F6F7}"/>
              </a:ext>
            </a:extLst>
          </p:cNvPr>
          <p:cNvSpPr/>
          <p:nvPr/>
        </p:nvSpPr>
        <p:spPr>
          <a:xfrm>
            <a:off x="1504537" y="5772056"/>
            <a:ext cx="2858221" cy="492443"/>
          </a:xfrm>
          <a:prstGeom prst="rect">
            <a:avLst/>
          </a:prstGeom>
        </p:spPr>
        <p:txBody>
          <a:bodyPr wrap="square">
            <a:spAutoFit/>
          </a:bodyPr>
          <a:lstStyle/>
          <a:p>
            <a:r>
              <a:rPr lang="en" sz="1300" dirty="0">
                <a:solidFill>
                  <a:schemeClr val="bg1"/>
                </a:solidFill>
                <a:latin typeface="Neris Thin" pitchFamily="2" charset="0"/>
                <a:ea typeface="Roboto Thin" panose="02000000000000000000" pitchFamily="2" charset="0"/>
                <a:cs typeface="Roboto Thin" panose="02000000000000000000" pitchFamily="2" charset="0"/>
              </a:rPr>
              <a:t>London is the capital of Great Britain, its political</a:t>
            </a:r>
            <a:r>
              <a:rPr lang="ru-RU" sz="1300" dirty="0">
                <a:solidFill>
                  <a:schemeClr val="bg1"/>
                </a:solidFill>
                <a:latin typeface="Neris Thin" pitchFamily="2" charset="0"/>
                <a:ea typeface="Roboto Thin" panose="02000000000000000000" pitchFamily="2" charset="0"/>
                <a:cs typeface="Roboto Thin" panose="02000000000000000000" pitchFamily="2" charset="0"/>
              </a:rPr>
              <a:t>.</a:t>
            </a:r>
            <a:endParaRPr lang="ru-RU" sz="1300" dirty="0">
              <a:solidFill>
                <a:schemeClr val="bg1"/>
              </a:solidFill>
            </a:endParaRPr>
          </a:p>
        </p:txBody>
      </p:sp>
      <p:sp>
        <p:nvSpPr>
          <p:cNvPr id="23" name="Заголовок 3">
            <a:extLst>
              <a:ext uri="{FF2B5EF4-FFF2-40B4-BE49-F238E27FC236}">
                <a16:creationId xmlns:a16="http://schemas.microsoft.com/office/drawing/2014/main" id="{4DFAD4D3-1B44-0C48-9ED5-EC8F8A855ABF}"/>
              </a:ext>
            </a:extLst>
          </p:cNvPr>
          <p:cNvSpPr txBox="1">
            <a:spLocks/>
          </p:cNvSpPr>
          <p:nvPr/>
        </p:nvSpPr>
        <p:spPr>
          <a:xfrm>
            <a:off x="6984487" y="1674140"/>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
        <p:nvSpPr>
          <p:cNvPr id="13" name="Номер слайда 7">
            <a:extLst>
              <a:ext uri="{FF2B5EF4-FFF2-40B4-BE49-F238E27FC236}">
                <a16:creationId xmlns:a16="http://schemas.microsoft.com/office/drawing/2014/main" id="{31F6BF41-553E-3746-8EFD-0527D2788953}"/>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34</a:t>
            </a:fld>
            <a:endParaRPr lang="ru-RU" dirty="0"/>
          </a:p>
        </p:txBody>
      </p:sp>
    </p:spTree>
    <p:extLst>
      <p:ext uri="{BB962C8B-B14F-4D97-AF65-F5344CB8AC3E}">
        <p14:creationId xmlns:p14="http://schemas.microsoft.com/office/powerpoint/2010/main" val="3364648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олилиния 12">
            <a:extLst>
              <a:ext uri="{FF2B5EF4-FFF2-40B4-BE49-F238E27FC236}">
                <a16:creationId xmlns:a16="http://schemas.microsoft.com/office/drawing/2014/main" id="{AE5AFC2F-7678-1D47-9A59-A38009AC2C85}"/>
              </a:ext>
            </a:extLst>
          </p:cNvPr>
          <p:cNvSpPr/>
          <p:nvPr/>
        </p:nvSpPr>
        <p:spPr>
          <a:xfrm rot="18900000">
            <a:off x="7449677" y="1537001"/>
            <a:ext cx="5427139" cy="5427139"/>
          </a:xfrm>
          <a:custGeom>
            <a:avLst/>
            <a:gdLst>
              <a:gd name="connsiteX0" fmla="*/ 5162205 w 5427139"/>
              <a:gd name="connsiteY0" fmla="*/ 264934 h 5427139"/>
              <a:gd name="connsiteX1" fmla="*/ 5427139 w 5427139"/>
              <a:gd name="connsiteY1" fmla="*/ 904541 h 5427139"/>
              <a:gd name="connsiteX2" fmla="*/ 5427139 w 5427139"/>
              <a:gd name="connsiteY2" fmla="*/ 2869091 h 5427139"/>
              <a:gd name="connsiteX3" fmla="*/ 2869091 w 5427139"/>
              <a:gd name="connsiteY3" fmla="*/ 5427139 h 5427139"/>
              <a:gd name="connsiteX4" fmla="*/ 1739677 w 5427139"/>
              <a:gd name="connsiteY4" fmla="*/ 5427139 h 5427139"/>
              <a:gd name="connsiteX5" fmla="*/ 0 w 5427139"/>
              <a:gd name="connsiteY5" fmla="*/ 3687462 h 5427139"/>
              <a:gd name="connsiteX6" fmla="*/ 0 w 5427139"/>
              <a:gd name="connsiteY6" fmla="*/ 904541 h 5427139"/>
              <a:gd name="connsiteX7" fmla="*/ 904541 w 5427139"/>
              <a:gd name="connsiteY7" fmla="*/ 0 h 5427139"/>
              <a:gd name="connsiteX8" fmla="*/ 4522598 w 5427139"/>
              <a:gd name="connsiteY8" fmla="*/ 0 h 5427139"/>
              <a:gd name="connsiteX9" fmla="*/ 5162205 w 5427139"/>
              <a:gd name="connsiteY9" fmla="*/ 264934 h 54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7139" h="5427139">
                <a:moveTo>
                  <a:pt x="5162205" y="264934"/>
                </a:moveTo>
                <a:cubicBezTo>
                  <a:pt x="5325895" y="428624"/>
                  <a:pt x="5427139" y="654759"/>
                  <a:pt x="5427139" y="904541"/>
                </a:cubicBezTo>
                <a:lnTo>
                  <a:pt x="5427139" y="2869091"/>
                </a:lnTo>
                <a:lnTo>
                  <a:pt x="2869091" y="5427139"/>
                </a:lnTo>
                <a:lnTo>
                  <a:pt x="1739677" y="5427139"/>
                </a:lnTo>
                <a:lnTo>
                  <a:pt x="0" y="3687462"/>
                </a:lnTo>
                <a:lnTo>
                  <a:pt x="0" y="904541"/>
                </a:lnTo>
                <a:cubicBezTo>
                  <a:pt x="0" y="404977"/>
                  <a:pt x="404977" y="0"/>
                  <a:pt x="904541" y="0"/>
                </a:cubicBezTo>
                <a:lnTo>
                  <a:pt x="4522598" y="0"/>
                </a:lnTo>
                <a:cubicBezTo>
                  <a:pt x="4772380" y="0"/>
                  <a:pt x="4998515" y="101244"/>
                  <a:pt x="5162205" y="264934"/>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18" name="Рисунок 17">
            <a:extLst>
              <a:ext uri="{FF2B5EF4-FFF2-40B4-BE49-F238E27FC236}">
                <a16:creationId xmlns:a16="http://schemas.microsoft.com/office/drawing/2014/main" id="{F510754B-2038-BF48-9860-ADFD654C8C6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p:pic>
      <p:pic>
        <p:nvPicPr>
          <p:cNvPr id="5" name="Рисунок 4">
            <a:extLst>
              <a:ext uri="{FF2B5EF4-FFF2-40B4-BE49-F238E27FC236}">
                <a16:creationId xmlns:a16="http://schemas.microsoft.com/office/drawing/2014/main" id="{E8EC71E2-74B3-FB4C-9465-B8F1CD4D05D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714599" y="1945033"/>
            <a:ext cx="6105764" cy="3379847"/>
          </a:xfrm>
          <a:custGeom>
            <a:avLst/>
            <a:gdLst>
              <a:gd name="connsiteX0" fmla="*/ 866383 w 5629740"/>
              <a:gd name="connsiteY0" fmla="*/ 321066 h 3116344"/>
              <a:gd name="connsiteX1" fmla="*/ 866383 w 5629740"/>
              <a:gd name="connsiteY1" fmla="*/ 2656455 h 3116344"/>
              <a:gd name="connsiteX2" fmla="*/ 4763356 w 5629740"/>
              <a:gd name="connsiteY2" fmla="*/ 2656455 h 3116344"/>
              <a:gd name="connsiteX3" fmla="*/ 4763356 w 5629740"/>
              <a:gd name="connsiteY3" fmla="*/ 321066 h 3116344"/>
              <a:gd name="connsiteX4" fmla="*/ 0 w 5629740"/>
              <a:gd name="connsiteY4" fmla="*/ 0 h 3116344"/>
              <a:gd name="connsiteX5" fmla="*/ 5629740 w 5629740"/>
              <a:gd name="connsiteY5" fmla="*/ 0 h 3116344"/>
              <a:gd name="connsiteX6" fmla="*/ 5629740 w 5629740"/>
              <a:gd name="connsiteY6" fmla="*/ 3116344 h 3116344"/>
              <a:gd name="connsiteX7" fmla="*/ 0 w 5629740"/>
              <a:gd name="connsiteY7" fmla="*/ 3116344 h 311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9740" h="3116344">
                <a:moveTo>
                  <a:pt x="866383" y="321066"/>
                </a:moveTo>
                <a:lnTo>
                  <a:pt x="866383" y="2656455"/>
                </a:lnTo>
                <a:lnTo>
                  <a:pt x="4763356" y="2656455"/>
                </a:lnTo>
                <a:lnTo>
                  <a:pt x="4763356" y="321066"/>
                </a:lnTo>
                <a:close/>
                <a:moveTo>
                  <a:pt x="0" y="0"/>
                </a:moveTo>
                <a:lnTo>
                  <a:pt x="5629740" y="0"/>
                </a:lnTo>
                <a:lnTo>
                  <a:pt x="5629740" y="3116344"/>
                </a:lnTo>
                <a:lnTo>
                  <a:pt x="0" y="3116344"/>
                </a:lnTo>
                <a:close/>
              </a:path>
            </a:pathLst>
          </a:custGeom>
        </p:spPr>
      </p:pic>
      <p:sp>
        <p:nvSpPr>
          <p:cNvPr id="6" name="TextBox 5">
            <a:extLst>
              <a:ext uri="{FF2B5EF4-FFF2-40B4-BE49-F238E27FC236}">
                <a16:creationId xmlns:a16="http://schemas.microsoft.com/office/drawing/2014/main" id="{88FEB08D-E705-A54C-94FE-89359B7964D8}"/>
              </a:ext>
            </a:extLst>
          </p:cNvPr>
          <p:cNvSpPr txBox="1"/>
          <p:nvPr/>
        </p:nvSpPr>
        <p:spPr>
          <a:xfrm>
            <a:off x="1000034" y="2520015"/>
            <a:ext cx="3969501" cy="830997"/>
          </a:xfrm>
          <a:prstGeom prst="rect">
            <a:avLst/>
          </a:prstGeom>
          <a:noFill/>
        </p:spPr>
        <p:txBody>
          <a:bodyPr wrap="square" rtlCol="0">
            <a:spAutoFit/>
          </a:bodyPr>
          <a:lstStyle/>
          <a:p>
            <a:pPr algn="just"/>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ru-RU" sz="1600" dirty="0">
                <a:solidFill>
                  <a:schemeClr val="accent3"/>
                </a:solidFill>
                <a:latin typeface="Neris Thin" pitchFamily="2" charset="0"/>
                <a:ea typeface="Roboto Thin" panose="02000000000000000000" pitchFamily="2" charset="0"/>
                <a:cs typeface="Roboto Thin" panose="02000000000000000000" pitchFamily="2" charset="0"/>
              </a:rPr>
              <a:t> </a:t>
            </a:r>
          </a:p>
        </p:txBody>
      </p:sp>
      <p:sp>
        <p:nvSpPr>
          <p:cNvPr id="8" name="Прямоугольник 7">
            <a:extLst>
              <a:ext uri="{FF2B5EF4-FFF2-40B4-BE49-F238E27FC236}">
                <a16:creationId xmlns:a16="http://schemas.microsoft.com/office/drawing/2014/main" id="{FF5331C6-F2AC-124A-A4F3-A1AE75C86772}"/>
              </a:ext>
            </a:extLst>
          </p:cNvPr>
          <p:cNvSpPr/>
          <p:nvPr/>
        </p:nvSpPr>
        <p:spPr>
          <a:xfrm>
            <a:off x="1035416" y="5075854"/>
            <a:ext cx="1814076" cy="523220"/>
          </a:xfrm>
          <a:prstGeom prst="rect">
            <a:avLst/>
          </a:prstGeom>
        </p:spPr>
        <p:txBody>
          <a:bodyPr wrap="square">
            <a:spAutoFit/>
          </a:bodyPr>
          <a:lstStyle/>
          <a:p>
            <a:pPr algn="ctr"/>
            <a:r>
              <a:rPr lang="en" sz="1400" dirty="0">
                <a:solidFill>
                  <a:schemeClr val="accent3">
                    <a:lumMod val="90000"/>
                    <a:lumOff val="10000"/>
                  </a:schemeClr>
                </a:solidFill>
                <a:latin typeface="Neris Thin" pitchFamily="2" charset="0"/>
                <a:ea typeface="Roboto Thin" panose="02000000000000000000" pitchFamily="2" charset="0"/>
                <a:cs typeface="Roboto Thin" panose="02000000000000000000" pitchFamily="2" charset="0"/>
              </a:rPr>
              <a:t>London is the capital of Great Britain</a:t>
            </a:r>
            <a:r>
              <a:rPr lang="ru-RU" sz="1400" dirty="0">
                <a:solidFill>
                  <a:schemeClr val="accent3">
                    <a:lumMod val="90000"/>
                    <a:lumOff val="10000"/>
                  </a:schemeClr>
                </a:solidFill>
                <a:latin typeface="Neris Thin" pitchFamily="2" charset="0"/>
                <a:ea typeface="Roboto Thin" panose="02000000000000000000" pitchFamily="2" charset="0"/>
                <a:cs typeface="Roboto Thin" panose="02000000000000000000" pitchFamily="2" charset="0"/>
              </a:rPr>
              <a:t>.</a:t>
            </a:r>
            <a:endParaRPr lang="ru-RU" sz="1400" dirty="0">
              <a:solidFill>
                <a:schemeClr val="accent3">
                  <a:lumMod val="90000"/>
                  <a:lumOff val="10000"/>
                </a:schemeClr>
              </a:solidFill>
            </a:endParaRPr>
          </a:p>
        </p:txBody>
      </p:sp>
      <p:pic>
        <p:nvPicPr>
          <p:cNvPr id="9" name="Рисунок 8" descr="Компас на карте">
            <a:extLst>
              <a:ext uri="{FF2B5EF4-FFF2-40B4-BE49-F238E27FC236}">
                <a16:creationId xmlns:a16="http://schemas.microsoft.com/office/drawing/2014/main" id="{8885EAE3-DF40-CC42-9432-85768A2B7A7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638089" y="4250571"/>
            <a:ext cx="738664" cy="738664"/>
          </a:xfrm>
          <a:prstGeom prst="rect">
            <a:avLst/>
          </a:prstGeom>
        </p:spPr>
      </p:pic>
      <p:pic>
        <p:nvPicPr>
          <p:cNvPr id="10" name="Рисунок 9" descr="Город">
            <a:extLst>
              <a:ext uri="{FF2B5EF4-FFF2-40B4-BE49-F238E27FC236}">
                <a16:creationId xmlns:a16="http://schemas.microsoft.com/office/drawing/2014/main" id="{23CAFBCE-701C-A847-8023-2F6F6684E27F}"/>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573121" y="4250571"/>
            <a:ext cx="738664" cy="738664"/>
          </a:xfrm>
          <a:prstGeom prst="rect">
            <a:avLst/>
          </a:prstGeom>
        </p:spPr>
      </p:pic>
      <p:sp>
        <p:nvSpPr>
          <p:cNvPr id="11" name="Прямоугольник 10">
            <a:extLst>
              <a:ext uri="{FF2B5EF4-FFF2-40B4-BE49-F238E27FC236}">
                <a16:creationId xmlns:a16="http://schemas.microsoft.com/office/drawing/2014/main" id="{2AC14C4E-ECD5-2B4C-B8DE-3849291CF326}"/>
              </a:ext>
            </a:extLst>
          </p:cNvPr>
          <p:cNvSpPr/>
          <p:nvPr/>
        </p:nvSpPr>
        <p:spPr>
          <a:xfrm>
            <a:off x="3100383" y="5075854"/>
            <a:ext cx="1814076" cy="523220"/>
          </a:xfrm>
          <a:prstGeom prst="rect">
            <a:avLst/>
          </a:prstGeom>
        </p:spPr>
        <p:txBody>
          <a:bodyPr wrap="square">
            <a:spAutoFit/>
          </a:bodyPr>
          <a:lstStyle/>
          <a:p>
            <a:pPr algn="ctr"/>
            <a:r>
              <a:rPr lang="en" sz="1400" dirty="0">
                <a:solidFill>
                  <a:schemeClr val="accent3">
                    <a:lumMod val="90000"/>
                    <a:lumOff val="10000"/>
                  </a:schemeClr>
                </a:solidFill>
                <a:latin typeface="Neris Thin" pitchFamily="2" charset="0"/>
                <a:ea typeface="Roboto Thin" panose="02000000000000000000" pitchFamily="2" charset="0"/>
                <a:cs typeface="Roboto Thin" panose="02000000000000000000" pitchFamily="2" charset="0"/>
              </a:rPr>
              <a:t>London is the capital of Great Britain</a:t>
            </a:r>
            <a:r>
              <a:rPr lang="ru-RU" sz="1400" dirty="0">
                <a:solidFill>
                  <a:schemeClr val="accent3">
                    <a:lumMod val="90000"/>
                    <a:lumOff val="10000"/>
                  </a:schemeClr>
                </a:solidFill>
                <a:latin typeface="Neris Thin" pitchFamily="2" charset="0"/>
                <a:ea typeface="Roboto Thin" panose="02000000000000000000" pitchFamily="2" charset="0"/>
                <a:cs typeface="Roboto Thin" panose="02000000000000000000" pitchFamily="2" charset="0"/>
              </a:rPr>
              <a:t>.</a:t>
            </a:r>
            <a:endParaRPr lang="ru-RU" sz="1400" dirty="0">
              <a:solidFill>
                <a:schemeClr val="accent3">
                  <a:lumMod val="90000"/>
                  <a:lumOff val="10000"/>
                </a:schemeClr>
              </a:solidFill>
            </a:endParaRPr>
          </a:p>
        </p:txBody>
      </p:sp>
      <p:sp>
        <p:nvSpPr>
          <p:cNvPr id="14" name="Заголовок 3">
            <a:extLst>
              <a:ext uri="{FF2B5EF4-FFF2-40B4-BE49-F238E27FC236}">
                <a16:creationId xmlns:a16="http://schemas.microsoft.com/office/drawing/2014/main" id="{953FB5E7-EC00-1F48-95BC-B1B3DA03B51E}"/>
              </a:ext>
            </a:extLst>
          </p:cNvPr>
          <p:cNvSpPr txBox="1">
            <a:spLocks/>
          </p:cNvSpPr>
          <p:nvPr/>
        </p:nvSpPr>
        <p:spPr>
          <a:xfrm>
            <a:off x="991641" y="1194452"/>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Tree>
    <p:extLst>
      <p:ext uri="{BB962C8B-B14F-4D97-AF65-F5344CB8AC3E}">
        <p14:creationId xmlns:p14="http://schemas.microsoft.com/office/powerpoint/2010/main" val="1684801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16855593-5294-EE47-B0C9-4420C571722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a:xfrm>
            <a:off x="4970980" y="2176353"/>
            <a:ext cx="2203269" cy="2507534"/>
          </a:xfrm>
        </p:spPr>
      </p:pic>
      <p:sp>
        <p:nvSpPr>
          <p:cNvPr id="3" name="Прямоугольник 2">
            <a:extLst>
              <a:ext uri="{FF2B5EF4-FFF2-40B4-BE49-F238E27FC236}">
                <a16:creationId xmlns:a16="http://schemas.microsoft.com/office/drawing/2014/main" id="{9029BE03-E753-AE46-BA0B-E525DE6DF852}"/>
              </a:ext>
            </a:extLst>
          </p:cNvPr>
          <p:cNvSpPr/>
          <p:nvPr/>
        </p:nvSpPr>
        <p:spPr>
          <a:xfrm>
            <a:off x="8228090" y="0"/>
            <a:ext cx="3963910" cy="6858000"/>
          </a:xfrm>
          <a:prstGeom prst="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pic>
        <p:nvPicPr>
          <p:cNvPr id="5" name="Рисунок 4">
            <a:extLst>
              <a:ext uri="{FF2B5EF4-FFF2-40B4-BE49-F238E27FC236}">
                <a16:creationId xmlns:a16="http://schemas.microsoft.com/office/drawing/2014/main" id="{3748AFD8-F567-A940-8A14-08F9F0F1E0E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4670775" y="800100"/>
            <a:ext cx="2833676" cy="5257800"/>
          </a:xfrm>
          <a:custGeom>
            <a:avLst/>
            <a:gdLst>
              <a:gd name="connsiteX0" fmla="*/ 884117 w 3251200"/>
              <a:gd name="connsiteY0" fmla="*/ 1662615 h 6032500"/>
              <a:gd name="connsiteX1" fmla="*/ 497591 w 3251200"/>
              <a:gd name="connsiteY1" fmla="*/ 2049141 h 6032500"/>
              <a:gd name="connsiteX2" fmla="*/ 497591 w 3251200"/>
              <a:gd name="connsiteY2" fmla="*/ 3983359 h 6032500"/>
              <a:gd name="connsiteX3" fmla="*/ 884117 w 3251200"/>
              <a:gd name="connsiteY3" fmla="*/ 4369885 h 6032500"/>
              <a:gd name="connsiteX4" fmla="*/ 2373433 w 3251200"/>
              <a:gd name="connsiteY4" fmla="*/ 4369885 h 6032500"/>
              <a:gd name="connsiteX5" fmla="*/ 2759959 w 3251200"/>
              <a:gd name="connsiteY5" fmla="*/ 3983359 h 6032500"/>
              <a:gd name="connsiteX6" fmla="*/ 2759959 w 3251200"/>
              <a:gd name="connsiteY6" fmla="*/ 2049141 h 6032500"/>
              <a:gd name="connsiteX7" fmla="*/ 2373433 w 3251200"/>
              <a:gd name="connsiteY7" fmla="*/ 1662615 h 6032500"/>
              <a:gd name="connsiteX8" fmla="*/ 0 w 3251200"/>
              <a:gd name="connsiteY8" fmla="*/ 0 h 6032500"/>
              <a:gd name="connsiteX9" fmla="*/ 3251200 w 3251200"/>
              <a:gd name="connsiteY9" fmla="*/ 0 h 6032500"/>
              <a:gd name="connsiteX10" fmla="*/ 3251200 w 3251200"/>
              <a:gd name="connsiteY10" fmla="*/ 6032500 h 6032500"/>
              <a:gd name="connsiteX11" fmla="*/ 0 w 3251200"/>
              <a:gd name="connsiteY11" fmla="*/ 6032500 h 60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1200" h="6032500">
                <a:moveTo>
                  <a:pt x="884117" y="1662615"/>
                </a:moveTo>
                <a:cubicBezTo>
                  <a:pt x="670645" y="1662615"/>
                  <a:pt x="497591" y="1835669"/>
                  <a:pt x="497591" y="2049141"/>
                </a:cubicBezTo>
                <a:lnTo>
                  <a:pt x="497591" y="3983359"/>
                </a:lnTo>
                <a:cubicBezTo>
                  <a:pt x="497591" y="4196831"/>
                  <a:pt x="670645" y="4369885"/>
                  <a:pt x="884117" y="4369885"/>
                </a:cubicBezTo>
                <a:lnTo>
                  <a:pt x="2373433" y="4369885"/>
                </a:lnTo>
                <a:cubicBezTo>
                  <a:pt x="2586905" y="4369885"/>
                  <a:pt x="2759959" y="4196831"/>
                  <a:pt x="2759959" y="3983359"/>
                </a:cubicBezTo>
                <a:lnTo>
                  <a:pt x="2759959" y="2049141"/>
                </a:lnTo>
                <a:cubicBezTo>
                  <a:pt x="2759959" y="1835669"/>
                  <a:pt x="2586905" y="1662615"/>
                  <a:pt x="2373433" y="1662615"/>
                </a:cubicBezTo>
                <a:close/>
                <a:moveTo>
                  <a:pt x="0" y="0"/>
                </a:moveTo>
                <a:lnTo>
                  <a:pt x="3251200" y="0"/>
                </a:lnTo>
                <a:lnTo>
                  <a:pt x="3251200" y="6032500"/>
                </a:lnTo>
                <a:lnTo>
                  <a:pt x="0" y="6032500"/>
                </a:lnTo>
                <a:close/>
              </a:path>
            </a:pathLst>
          </a:custGeom>
        </p:spPr>
      </p:pic>
      <p:sp>
        <p:nvSpPr>
          <p:cNvPr id="6" name="TextBox 5">
            <a:extLst>
              <a:ext uri="{FF2B5EF4-FFF2-40B4-BE49-F238E27FC236}">
                <a16:creationId xmlns:a16="http://schemas.microsoft.com/office/drawing/2014/main" id="{12D8A7C1-E70B-5A43-9899-CCDCFFD94312}"/>
              </a:ext>
            </a:extLst>
          </p:cNvPr>
          <p:cNvSpPr txBox="1"/>
          <p:nvPr/>
        </p:nvSpPr>
        <p:spPr>
          <a:xfrm>
            <a:off x="942063" y="2704580"/>
            <a:ext cx="3236279" cy="1015663"/>
          </a:xfrm>
          <a:prstGeom prst="rect">
            <a:avLst/>
          </a:prstGeom>
          <a:noFill/>
        </p:spPr>
        <p:txBody>
          <a:bodyPr wrap="square" rtlCol="0">
            <a:spAutoFit/>
          </a:bodyPr>
          <a:lstStyle/>
          <a:p>
            <a:r>
              <a:rPr lang="en" sz="15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en-US" sz="1500" dirty="0">
                <a:solidFill>
                  <a:schemeClr val="accent3"/>
                </a:solidFill>
                <a:latin typeface="Neris Thin" pitchFamily="2" charset="0"/>
                <a:ea typeface="Roboto Thin" panose="02000000000000000000" pitchFamily="2" charset="0"/>
                <a:cs typeface="Roboto Thin" panose="02000000000000000000" pitchFamily="2" charset="0"/>
              </a:rPr>
              <a:t>.</a:t>
            </a:r>
            <a:endParaRPr lang="ru-RU" sz="15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8" name="TextBox 7">
            <a:extLst>
              <a:ext uri="{FF2B5EF4-FFF2-40B4-BE49-F238E27FC236}">
                <a16:creationId xmlns:a16="http://schemas.microsoft.com/office/drawing/2014/main" id="{01A4EBF1-9A72-CF44-BC9B-43AB089D3D95}"/>
              </a:ext>
            </a:extLst>
          </p:cNvPr>
          <p:cNvSpPr txBox="1"/>
          <p:nvPr/>
        </p:nvSpPr>
        <p:spPr>
          <a:xfrm>
            <a:off x="8856772" y="936072"/>
            <a:ext cx="2706546" cy="1369606"/>
          </a:xfrm>
          <a:prstGeom prst="rect">
            <a:avLst/>
          </a:prstGeom>
          <a:noFill/>
        </p:spPr>
        <p:txBody>
          <a:bodyPr wrap="square" rtlCol="0">
            <a:spAutoFit/>
          </a:bodyPr>
          <a:lstStyle/>
          <a:p>
            <a:r>
              <a:rPr lang="ru-RU" sz="3200" b="1" dirty="0">
                <a:solidFill>
                  <a:schemeClr val="bg1"/>
                </a:solidFill>
                <a:latin typeface="Neris SemiBold" pitchFamily="2" charset="0"/>
                <a:ea typeface="Roboto Light" panose="02000000000000000000" pitchFamily="2" charset="0"/>
                <a:cs typeface="Roboto Light" panose="02000000000000000000" pitchFamily="2" charset="0"/>
              </a:rPr>
              <a:t>33</a:t>
            </a:r>
            <a:r>
              <a:rPr lang="ru-RU" sz="2400" dirty="0">
                <a:solidFill>
                  <a:schemeClr val="bg1"/>
                </a:solidFill>
                <a:latin typeface="Neris Thin" pitchFamily="2" charset="0"/>
                <a:ea typeface="Roboto Light" panose="02000000000000000000" pitchFamily="2" charset="0"/>
                <a:cs typeface="Roboto Light" panose="02000000000000000000" pitchFamily="2" charset="0"/>
              </a:rPr>
              <a:t>%</a:t>
            </a:r>
          </a:p>
          <a:p>
            <a:r>
              <a:rPr lang="ru-RU" sz="600" dirty="0">
                <a:solidFill>
                  <a:schemeClr val="bg1"/>
                </a:solidFill>
                <a:latin typeface="Neris Thin" pitchFamily="2" charset="0"/>
                <a:ea typeface="Roboto Thin" panose="02000000000000000000" pitchFamily="2" charset="0"/>
                <a:cs typeface="Roboto Thin" panose="02000000000000000000" pitchFamily="2" charset="0"/>
              </a:rPr>
              <a:t> </a:t>
            </a:r>
          </a:p>
          <a:p>
            <a:r>
              <a:rPr lang="en" sz="1500" dirty="0">
                <a:solidFill>
                  <a:schemeClr val="bg1"/>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r>
              <a:rPr lang="ru-RU" sz="1500" dirty="0">
                <a:solidFill>
                  <a:schemeClr val="bg1"/>
                </a:solidFill>
                <a:latin typeface="Neris Thin" pitchFamily="2" charset="0"/>
                <a:ea typeface="Roboto Thin" panose="02000000000000000000" pitchFamily="2" charset="0"/>
                <a:cs typeface="Roboto Thin" panose="02000000000000000000" pitchFamily="2" charset="0"/>
              </a:rPr>
              <a:t>.</a:t>
            </a:r>
          </a:p>
        </p:txBody>
      </p:sp>
      <p:sp>
        <p:nvSpPr>
          <p:cNvPr id="9" name="TextBox 8">
            <a:extLst>
              <a:ext uri="{FF2B5EF4-FFF2-40B4-BE49-F238E27FC236}">
                <a16:creationId xmlns:a16="http://schemas.microsoft.com/office/drawing/2014/main" id="{52532615-D6E0-624B-9938-B9BE294CD8B3}"/>
              </a:ext>
            </a:extLst>
          </p:cNvPr>
          <p:cNvSpPr txBox="1"/>
          <p:nvPr/>
        </p:nvSpPr>
        <p:spPr>
          <a:xfrm>
            <a:off x="8856772" y="2681320"/>
            <a:ext cx="2706546" cy="1354217"/>
          </a:xfrm>
          <a:prstGeom prst="rect">
            <a:avLst/>
          </a:prstGeom>
          <a:noFill/>
        </p:spPr>
        <p:txBody>
          <a:bodyPr wrap="square" rtlCol="0">
            <a:spAutoFit/>
          </a:bodyPr>
          <a:lstStyle/>
          <a:p>
            <a:r>
              <a:rPr lang="ru-RU" sz="3200" b="1" dirty="0">
                <a:solidFill>
                  <a:schemeClr val="bg1"/>
                </a:solidFill>
                <a:latin typeface="Neris SemiBold" pitchFamily="2" charset="0"/>
                <a:ea typeface="Roboto Light" panose="02000000000000000000" pitchFamily="2" charset="0"/>
                <a:cs typeface="Roboto Light" panose="02000000000000000000" pitchFamily="2" charset="0"/>
              </a:rPr>
              <a:t>56</a:t>
            </a:r>
            <a:r>
              <a:rPr lang="ru-RU" sz="2400" dirty="0">
                <a:solidFill>
                  <a:schemeClr val="bg1"/>
                </a:solidFill>
                <a:latin typeface="Neris Thin" pitchFamily="2" charset="0"/>
                <a:ea typeface="Roboto Light" panose="02000000000000000000" pitchFamily="2" charset="0"/>
                <a:cs typeface="Roboto Light" panose="02000000000000000000" pitchFamily="2" charset="0"/>
              </a:rPr>
              <a:t>%</a:t>
            </a:r>
          </a:p>
          <a:p>
            <a:r>
              <a:rPr lang="ru-RU" sz="500" dirty="0">
                <a:solidFill>
                  <a:schemeClr val="bg1"/>
                </a:solidFill>
                <a:latin typeface="Neris Thin" pitchFamily="2" charset="0"/>
                <a:ea typeface="Roboto Thin" panose="02000000000000000000" pitchFamily="2" charset="0"/>
                <a:cs typeface="Roboto Thin" panose="02000000000000000000" pitchFamily="2" charset="0"/>
              </a:rPr>
              <a:t> </a:t>
            </a:r>
          </a:p>
          <a:p>
            <a:r>
              <a:rPr lang="en" sz="1500" dirty="0">
                <a:solidFill>
                  <a:schemeClr val="bg1"/>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r>
              <a:rPr lang="ru-RU" sz="1500" dirty="0">
                <a:solidFill>
                  <a:schemeClr val="bg1"/>
                </a:solidFill>
                <a:latin typeface="Neris Thin" pitchFamily="2" charset="0"/>
                <a:ea typeface="Roboto Thin" panose="02000000000000000000" pitchFamily="2" charset="0"/>
                <a:cs typeface="Roboto Thin" panose="02000000000000000000" pitchFamily="2" charset="0"/>
              </a:rPr>
              <a:t>.</a:t>
            </a:r>
          </a:p>
        </p:txBody>
      </p:sp>
      <p:sp>
        <p:nvSpPr>
          <p:cNvPr id="10" name="TextBox 9">
            <a:extLst>
              <a:ext uri="{FF2B5EF4-FFF2-40B4-BE49-F238E27FC236}">
                <a16:creationId xmlns:a16="http://schemas.microsoft.com/office/drawing/2014/main" id="{63B4FD0D-4167-0D4A-BBD4-F3DC5DE5C74E}"/>
              </a:ext>
            </a:extLst>
          </p:cNvPr>
          <p:cNvSpPr txBox="1"/>
          <p:nvPr/>
        </p:nvSpPr>
        <p:spPr>
          <a:xfrm>
            <a:off x="8856772" y="4552322"/>
            <a:ext cx="2706546" cy="1369606"/>
          </a:xfrm>
          <a:prstGeom prst="rect">
            <a:avLst/>
          </a:prstGeom>
          <a:noFill/>
        </p:spPr>
        <p:txBody>
          <a:bodyPr wrap="square" rtlCol="0">
            <a:spAutoFit/>
          </a:bodyPr>
          <a:lstStyle/>
          <a:p>
            <a:r>
              <a:rPr lang="ru-RU" sz="3200" b="1" dirty="0">
                <a:solidFill>
                  <a:schemeClr val="bg1"/>
                </a:solidFill>
                <a:latin typeface="Neris SemiBold" pitchFamily="2" charset="0"/>
                <a:ea typeface="Roboto Light" panose="02000000000000000000" pitchFamily="2" charset="0"/>
                <a:cs typeface="Roboto Light" panose="02000000000000000000" pitchFamily="2" charset="0"/>
              </a:rPr>
              <a:t>74</a:t>
            </a:r>
            <a:r>
              <a:rPr lang="ru-RU" sz="2400" dirty="0">
                <a:solidFill>
                  <a:schemeClr val="bg1"/>
                </a:solidFill>
                <a:latin typeface="Neris Thin" pitchFamily="2" charset="0"/>
                <a:ea typeface="Roboto Light" panose="02000000000000000000" pitchFamily="2" charset="0"/>
                <a:cs typeface="Roboto Light" panose="02000000000000000000" pitchFamily="2" charset="0"/>
              </a:rPr>
              <a:t>%</a:t>
            </a:r>
          </a:p>
          <a:p>
            <a:r>
              <a:rPr lang="ru-RU" sz="600" dirty="0">
                <a:solidFill>
                  <a:schemeClr val="bg1"/>
                </a:solidFill>
                <a:latin typeface="Neris Thin" pitchFamily="2" charset="0"/>
                <a:ea typeface="Roboto Thin" panose="02000000000000000000" pitchFamily="2" charset="0"/>
                <a:cs typeface="Roboto Thin" panose="02000000000000000000" pitchFamily="2" charset="0"/>
              </a:rPr>
              <a:t> </a:t>
            </a:r>
          </a:p>
          <a:p>
            <a:r>
              <a:rPr lang="en" sz="1500" dirty="0">
                <a:solidFill>
                  <a:schemeClr val="bg1"/>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r>
              <a:rPr lang="ru-RU" sz="1500" dirty="0">
                <a:solidFill>
                  <a:schemeClr val="bg1"/>
                </a:solidFill>
                <a:latin typeface="Neris Thin" pitchFamily="2" charset="0"/>
                <a:ea typeface="Roboto Thin" panose="02000000000000000000" pitchFamily="2" charset="0"/>
                <a:cs typeface="Roboto Thin" panose="02000000000000000000" pitchFamily="2" charset="0"/>
              </a:rPr>
              <a:t>.</a:t>
            </a:r>
          </a:p>
        </p:txBody>
      </p:sp>
      <p:sp>
        <p:nvSpPr>
          <p:cNvPr id="12" name="TextBox 11">
            <a:extLst>
              <a:ext uri="{FF2B5EF4-FFF2-40B4-BE49-F238E27FC236}">
                <a16:creationId xmlns:a16="http://schemas.microsoft.com/office/drawing/2014/main" id="{32539EC1-5A90-5844-B09B-45BCD8F599A8}"/>
              </a:ext>
            </a:extLst>
          </p:cNvPr>
          <p:cNvSpPr txBox="1"/>
          <p:nvPr/>
        </p:nvSpPr>
        <p:spPr>
          <a:xfrm>
            <a:off x="942064" y="3899057"/>
            <a:ext cx="3236278" cy="784830"/>
          </a:xfrm>
          <a:prstGeom prst="rect">
            <a:avLst/>
          </a:prstGeom>
          <a:noFill/>
        </p:spPr>
        <p:txBody>
          <a:bodyPr wrap="square" rtlCol="0">
            <a:spAutoFit/>
          </a:bodyPr>
          <a:lstStyle/>
          <a:p>
            <a:r>
              <a:rPr lang="en" sz="15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5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3" name="TextBox 12">
            <a:extLst>
              <a:ext uri="{FF2B5EF4-FFF2-40B4-BE49-F238E27FC236}">
                <a16:creationId xmlns:a16="http://schemas.microsoft.com/office/drawing/2014/main" id="{4FF106BD-24F6-2A48-B9EA-4D9DCF830CF6}"/>
              </a:ext>
            </a:extLst>
          </p:cNvPr>
          <p:cNvSpPr txBox="1"/>
          <p:nvPr/>
        </p:nvSpPr>
        <p:spPr>
          <a:xfrm>
            <a:off x="942063" y="4793071"/>
            <a:ext cx="3236277" cy="1015663"/>
          </a:xfrm>
          <a:prstGeom prst="rect">
            <a:avLst/>
          </a:prstGeom>
          <a:noFill/>
        </p:spPr>
        <p:txBody>
          <a:bodyPr wrap="square" rtlCol="0">
            <a:spAutoFit/>
          </a:bodyPr>
          <a:lstStyle/>
          <a:p>
            <a:r>
              <a:rPr lang="en" sz="15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en-US" sz="1500" dirty="0">
                <a:solidFill>
                  <a:schemeClr val="accent3"/>
                </a:solidFill>
                <a:latin typeface="Neris Thin" pitchFamily="2" charset="0"/>
                <a:ea typeface="Roboto Thin" panose="02000000000000000000" pitchFamily="2" charset="0"/>
                <a:cs typeface="Roboto Thin" panose="02000000000000000000" pitchFamily="2" charset="0"/>
              </a:rPr>
              <a:t>.</a:t>
            </a:r>
            <a:endParaRPr lang="ru-RU" sz="15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8" name="Заголовок 3">
            <a:extLst>
              <a:ext uri="{FF2B5EF4-FFF2-40B4-BE49-F238E27FC236}">
                <a16:creationId xmlns:a16="http://schemas.microsoft.com/office/drawing/2014/main" id="{E582AFC1-52CF-1849-91EA-91CB387DD9C7}"/>
              </a:ext>
            </a:extLst>
          </p:cNvPr>
          <p:cNvSpPr txBox="1">
            <a:spLocks/>
          </p:cNvSpPr>
          <p:nvPr/>
        </p:nvSpPr>
        <p:spPr>
          <a:xfrm>
            <a:off x="901701" y="1011166"/>
            <a:ext cx="327664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a:t>
            </a:r>
            <a:r>
              <a:rPr lang="ru-RU" sz="3600" b="1" dirty="0">
                <a:solidFill>
                  <a:schemeClr val="accent3"/>
                </a:solidFill>
                <a:latin typeface="Neris Black" pitchFamily="2" charset="0"/>
              </a:rPr>
              <a:t> </a:t>
            </a:r>
            <a:r>
              <a:rPr lang="en" sz="3600" b="1" dirty="0">
                <a:solidFill>
                  <a:schemeClr val="accent3"/>
                </a:solidFill>
                <a:latin typeface="Neris Black" pitchFamily="2" charset="0"/>
              </a:rPr>
              <a:t>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
        <p:nvSpPr>
          <p:cNvPr id="14" name="Номер слайда 7">
            <a:extLst>
              <a:ext uri="{FF2B5EF4-FFF2-40B4-BE49-F238E27FC236}">
                <a16:creationId xmlns:a16="http://schemas.microsoft.com/office/drawing/2014/main" id="{25EC4C8B-FB77-5E46-BC4C-ECED629F7268}"/>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36</a:t>
            </a:fld>
            <a:endParaRPr lang="ru-RU" dirty="0">
              <a:solidFill>
                <a:schemeClr val="bg1"/>
              </a:solidFill>
            </a:endParaRPr>
          </a:p>
        </p:txBody>
      </p:sp>
    </p:spTree>
    <p:extLst>
      <p:ext uri="{BB962C8B-B14F-4D97-AF65-F5344CB8AC3E}">
        <p14:creationId xmlns:p14="http://schemas.microsoft.com/office/powerpoint/2010/main" val="2825265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Рисунок 27">
            <a:extLst>
              <a:ext uri="{FF2B5EF4-FFF2-40B4-BE49-F238E27FC236}">
                <a16:creationId xmlns:a16="http://schemas.microsoft.com/office/drawing/2014/main" id="{6F0C1705-D75E-574C-A299-09449DF8A5A7}"/>
              </a:ext>
            </a:extLst>
          </p:cNvPr>
          <p:cNvPicPr>
            <a:picLocks noGrp="1" noChangeAspect="1"/>
          </p:cNvPicPr>
          <p:nvPr>
            <p:ph type="pic" sz="quarter" idx="10"/>
          </p:nvPr>
        </p:nvPicPr>
        <p:blipFill>
          <a:blip r:embed="rId2" cstate="print">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p:blipFill>
        <p:spPr>
          <a:xfrm>
            <a:off x="1" y="-10149"/>
            <a:ext cx="12191999" cy="3409170"/>
          </a:xfrm>
        </p:spPr>
      </p:pic>
      <p:sp>
        <p:nvSpPr>
          <p:cNvPr id="22" name="Полилиния 21">
            <a:extLst>
              <a:ext uri="{FF2B5EF4-FFF2-40B4-BE49-F238E27FC236}">
                <a16:creationId xmlns:a16="http://schemas.microsoft.com/office/drawing/2014/main" id="{09AD6917-0BD0-C449-817E-C905380CED74}"/>
              </a:ext>
            </a:extLst>
          </p:cNvPr>
          <p:cNvSpPr/>
          <p:nvPr/>
        </p:nvSpPr>
        <p:spPr>
          <a:xfrm rot="2700000">
            <a:off x="9260147" y="2617846"/>
            <a:ext cx="1720344" cy="1720344"/>
          </a:xfrm>
          <a:custGeom>
            <a:avLst/>
            <a:gdLst>
              <a:gd name="connsiteX0" fmla="*/ 535821 w 3734916"/>
              <a:gd name="connsiteY0" fmla="*/ 558109 h 3734916"/>
              <a:gd name="connsiteX1" fmla="*/ 880746 w 3734916"/>
              <a:gd name="connsiteY1" fmla="*/ 415236 h 3734916"/>
              <a:gd name="connsiteX2" fmla="*/ 1250169 w 3734916"/>
              <a:gd name="connsiteY2" fmla="*/ 415236 h 3734916"/>
              <a:gd name="connsiteX3" fmla="*/ 1522533 w 3734916"/>
              <a:gd name="connsiteY3" fmla="*/ 142872 h 3734916"/>
              <a:gd name="connsiteX4" fmla="*/ 2212383 w 3734916"/>
              <a:gd name="connsiteY4" fmla="*/ 142872 h 3734916"/>
              <a:gd name="connsiteX5" fmla="*/ 2484747 w 3734916"/>
              <a:gd name="connsiteY5" fmla="*/ 415236 h 3734916"/>
              <a:gd name="connsiteX6" fmla="*/ 2831881 w 3734916"/>
              <a:gd name="connsiteY6" fmla="*/ 415236 h 3734916"/>
              <a:gd name="connsiteX7" fmla="*/ 3319679 w 3734916"/>
              <a:gd name="connsiteY7" fmla="*/ 903034 h 3734916"/>
              <a:gd name="connsiteX8" fmla="*/ 3319679 w 3734916"/>
              <a:gd name="connsiteY8" fmla="*/ 1250168 h 3734916"/>
              <a:gd name="connsiteX9" fmla="*/ 3592044 w 3734916"/>
              <a:gd name="connsiteY9" fmla="*/ 1522533 h 3734916"/>
              <a:gd name="connsiteX10" fmla="*/ 3592044 w 3734916"/>
              <a:gd name="connsiteY10" fmla="*/ 2212383 h 3734916"/>
              <a:gd name="connsiteX11" fmla="*/ 3319679 w 3734916"/>
              <a:gd name="connsiteY11" fmla="*/ 2484749 h 3734916"/>
              <a:gd name="connsiteX12" fmla="*/ 3319679 w 3734916"/>
              <a:gd name="connsiteY12" fmla="*/ 2854169 h 3734916"/>
              <a:gd name="connsiteX13" fmla="*/ 2831881 w 3734916"/>
              <a:gd name="connsiteY13" fmla="*/ 3341967 h 3734916"/>
              <a:gd name="connsiteX14" fmla="*/ 2462461 w 3734916"/>
              <a:gd name="connsiteY14" fmla="*/ 3341967 h 3734916"/>
              <a:gd name="connsiteX15" fmla="*/ 2212383 w 3734916"/>
              <a:gd name="connsiteY15" fmla="*/ 3592044 h 3734916"/>
              <a:gd name="connsiteX16" fmla="*/ 1522533 w 3734916"/>
              <a:gd name="connsiteY16" fmla="*/ 3592044 h 3734916"/>
              <a:gd name="connsiteX17" fmla="*/ 1272456 w 3734916"/>
              <a:gd name="connsiteY17" fmla="*/ 3341967 h 3734916"/>
              <a:gd name="connsiteX18" fmla="*/ 880746 w 3734916"/>
              <a:gd name="connsiteY18" fmla="*/ 3341967 h 3734916"/>
              <a:gd name="connsiteX19" fmla="*/ 392948 w 3734916"/>
              <a:gd name="connsiteY19" fmla="*/ 2854169 h 3734916"/>
              <a:gd name="connsiteX20" fmla="*/ 392948 w 3734916"/>
              <a:gd name="connsiteY20" fmla="*/ 2462459 h 3734916"/>
              <a:gd name="connsiteX21" fmla="*/ 142872 w 3734916"/>
              <a:gd name="connsiteY21" fmla="*/ 2212383 h 3734916"/>
              <a:gd name="connsiteX22" fmla="*/ 142872 w 3734916"/>
              <a:gd name="connsiteY22" fmla="*/ 1522533 h 3734916"/>
              <a:gd name="connsiteX23" fmla="*/ 392948 w 3734916"/>
              <a:gd name="connsiteY23" fmla="*/ 1272457 h 3734916"/>
              <a:gd name="connsiteX24" fmla="*/ 392948 w 3734916"/>
              <a:gd name="connsiteY24" fmla="*/ 903034 h 3734916"/>
              <a:gd name="connsiteX25" fmla="*/ 535821 w 3734916"/>
              <a:gd name="connsiteY25" fmla="*/ 558109 h 373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34916" h="3734916">
                <a:moveTo>
                  <a:pt x="535821" y="558109"/>
                </a:moveTo>
                <a:cubicBezTo>
                  <a:pt x="624095" y="469835"/>
                  <a:pt x="746045" y="415236"/>
                  <a:pt x="880746" y="415236"/>
                </a:cubicBezTo>
                <a:lnTo>
                  <a:pt x="1250169" y="415236"/>
                </a:lnTo>
                <a:lnTo>
                  <a:pt x="1522533" y="142872"/>
                </a:lnTo>
                <a:cubicBezTo>
                  <a:pt x="1713030" y="-47625"/>
                  <a:pt x="2021887" y="-47625"/>
                  <a:pt x="2212383" y="142872"/>
                </a:cubicBezTo>
                <a:lnTo>
                  <a:pt x="2484747" y="415236"/>
                </a:lnTo>
                <a:lnTo>
                  <a:pt x="2831881" y="415236"/>
                </a:lnTo>
                <a:cubicBezTo>
                  <a:pt x="3101284" y="415236"/>
                  <a:pt x="3319679" y="633631"/>
                  <a:pt x="3319679" y="903034"/>
                </a:cubicBezTo>
                <a:lnTo>
                  <a:pt x="3319679" y="1250168"/>
                </a:lnTo>
                <a:lnTo>
                  <a:pt x="3592044" y="1522533"/>
                </a:lnTo>
                <a:cubicBezTo>
                  <a:pt x="3782541" y="1713030"/>
                  <a:pt x="3782541" y="2021887"/>
                  <a:pt x="3592044" y="2212383"/>
                </a:cubicBezTo>
                <a:lnTo>
                  <a:pt x="3319679" y="2484749"/>
                </a:lnTo>
                <a:lnTo>
                  <a:pt x="3319679" y="2854169"/>
                </a:lnTo>
                <a:cubicBezTo>
                  <a:pt x="3319679" y="3123572"/>
                  <a:pt x="3101284" y="3341967"/>
                  <a:pt x="2831881" y="3341967"/>
                </a:cubicBezTo>
                <a:lnTo>
                  <a:pt x="2462461" y="3341967"/>
                </a:lnTo>
                <a:lnTo>
                  <a:pt x="2212383" y="3592044"/>
                </a:lnTo>
                <a:cubicBezTo>
                  <a:pt x="2021887" y="3782541"/>
                  <a:pt x="1713030" y="3782541"/>
                  <a:pt x="1522533" y="3592044"/>
                </a:cubicBezTo>
                <a:lnTo>
                  <a:pt x="1272456" y="3341967"/>
                </a:lnTo>
                <a:lnTo>
                  <a:pt x="880746" y="3341967"/>
                </a:lnTo>
                <a:cubicBezTo>
                  <a:pt x="611343" y="3341967"/>
                  <a:pt x="392948" y="3123572"/>
                  <a:pt x="392948" y="2854169"/>
                </a:cubicBezTo>
                <a:lnTo>
                  <a:pt x="392948" y="2462459"/>
                </a:lnTo>
                <a:lnTo>
                  <a:pt x="142872" y="2212383"/>
                </a:lnTo>
                <a:cubicBezTo>
                  <a:pt x="-47625" y="2021887"/>
                  <a:pt x="-47625" y="1713030"/>
                  <a:pt x="142872" y="1522533"/>
                </a:cubicBezTo>
                <a:lnTo>
                  <a:pt x="392948" y="1272457"/>
                </a:lnTo>
                <a:lnTo>
                  <a:pt x="392948" y="903034"/>
                </a:lnTo>
                <a:cubicBezTo>
                  <a:pt x="392948" y="768333"/>
                  <a:pt x="447547" y="646383"/>
                  <a:pt x="535821" y="558109"/>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21" name="Полилиния 20">
            <a:extLst>
              <a:ext uri="{FF2B5EF4-FFF2-40B4-BE49-F238E27FC236}">
                <a16:creationId xmlns:a16="http://schemas.microsoft.com/office/drawing/2014/main" id="{E93704E0-487D-E14E-BF85-18EDC4150865}"/>
              </a:ext>
            </a:extLst>
          </p:cNvPr>
          <p:cNvSpPr/>
          <p:nvPr/>
        </p:nvSpPr>
        <p:spPr>
          <a:xfrm rot="2700000">
            <a:off x="6577268" y="2617846"/>
            <a:ext cx="1720344" cy="1720344"/>
          </a:xfrm>
          <a:custGeom>
            <a:avLst/>
            <a:gdLst>
              <a:gd name="connsiteX0" fmla="*/ 535821 w 3734916"/>
              <a:gd name="connsiteY0" fmla="*/ 558109 h 3734916"/>
              <a:gd name="connsiteX1" fmla="*/ 880746 w 3734916"/>
              <a:gd name="connsiteY1" fmla="*/ 415236 h 3734916"/>
              <a:gd name="connsiteX2" fmla="*/ 1250169 w 3734916"/>
              <a:gd name="connsiteY2" fmla="*/ 415236 h 3734916"/>
              <a:gd name="connsiteX3" fmla="*/ 1522533 w 3734916"/>
              <a:gd name="connsiteY3" fmla="*/ 142872 h 3734916"/>
              <a:gd name="connsiteX4" fmla="*/ 2212383 w 3734916"/>
              <a:gd name="connsiteY4" fmla="*/ 142872 h 3734916"/>
              <a:gd name="connsiteX5" fmla="*/ 2484747 w 3734916"/>
              <a:gd name="connsiteY5" fmla="*/ 415236 h 3734916"/>
              <a:gd name="connsiteX6" fmla="*/ 2831881 w 3734916"/>
              <a:gd name="connsiteY6" fmla="*/ 415236 h 3734916"/>
              <a:gd name="connsiteX7" fmla="*/ 3319679 w 3734916"/>
              <a:gd name="connsiteY7" fmla="*/ 903034 h 3734916"/>
              <a:gd name="connsiteX8" fmla="*/ 3319679 w 3734916"/>
              <a:gd name="connsiteY8" fmla="*/ 1250168 h 3734916"/>
              <a:gd name="connsiteX9" fmla="*/ 3592044 w 3734916"/>
              <a:gd name="connsiteY9" fmla="*/ 1522533 h 3734916"/>
              <a:gd name="connsiteX10" fmla="*/ 3592044 w 3734916"/>
              <a:gd name="connsiteY10" fmla="*/ 2212383 h 3734916"/>
              <a:gd name="connsiteX11" fmla="*/ 3319679 w 3734916"/>
              <a:gd name="connsiteY11" fmla="*/ 2484749 h 3734916"/>
              <a:gd name="connsiteX12" fmla="*/ 3319679 w 3734916"/>
              <a:gd name="connsiteY12" fmla="*/ 2854169 h 3734916"/>
              <a:gd name="connsiteX13" fmla="*/ 2831881 w 3734916"/>
              <a:gd name="connsiteY13" fmla="*/ 3341967 h 3734916"/>
              <a:gd name="connsiteX14" fmla="*/ 2462461 w 3734916"/>
              <a:gd name="connsiteY14" fmla="*/ 3341967 h 3734916"/>
              <a:gd name="connsiteX15" fmla="*/ 2212383 w 3734916"/>
              <a:gd name="connsiteY15" fmla="*/ 3592044 h 3734916"/>
              <a:gd name="connsiteX16" fmla="*/ 1522533 w 3734916"/>
              <a:gd name="connsiteY16" fmla="*/ 3592044 h 3734916"/>
              <a:gd name="connsiteX17" fmla="*/ 1272456 w 3734916"/>
              <a:gd name="connsiteY17" fmla="*/ 3341967 h 3734916"/>
              <a:gd name="connsiteX18" fmla="*/ 880746 w 3734916"/>
              <a:gd name="connsiteY18" fmla="*/ 3341967 h 3734916"/>
              <a:gd name="connsiteX19" fmla="*/ 392948 w 3734916"/>
              <a:gd name="connsiteY19" fmla="*/ 2854169 h 3734916"/>
              <a:gd name="connsiteX20" fmla="*/ 392948 w 3734916"/>
              <a:gd name="connsiteY20" fmla="*/ 2462459 h 3734916"/>
              <a:gd name="connsiteX21" fmla="*/ 142872 w 3734916"/>
              <a:gd name="connsiteY21" fmla="*/ 2212383 h 3734916"/>
              <a:gd name="connsiteX22" fmla="*/ 142872 w 3734916"/>
              <a:gd name="connsiteY22" fmla="*/ 1522533 h 3734916"/>
              <a:gd name="connsiteX23" fmla="*/ 392948 w 3734916"/>
              <a:gd name="connsiteY23" fmla="*/ 1272457 h 3734916"/>
              <a:gd name="connsiteX24" fmla="*/ 392948 w 3734916"/>
              <a:gd name="connsiteY24" fmla="*/ 903034 h 3734916"/>
              <a:gd name="connsiteX25" fmla="*/ 535821 w 3734916"/>
              <a:gd name="connsiteY25" fmla="*/ 558109 h 373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34916" h="3734916">
                <a:moveTo>
                  <a:pt x="535821" y="558109"/>
                </a:moveTo>
                <a:cubicBezTo>
                  <a:pt x="624095" y="469835"/>
                  <a:pt x="746045" y="415236"/>
                  <a:pt x="880746" y="415236"/>
                </a:cubicBezTo>
                <a:lnTo>
                  <a:pt x="1250169" y="415236"/>
                </a:lnTo>
                <a:lnTo>
                  <a:pt x="1522533" y="142872"/>
                </a:lnTo>
                <a:cubicBezTo>
                  <a:pt x="1713030" y="-47625"/>
                  <a:pt x="2021887" y="-47625"/>
                  <a:pt x="2212383" y="142872"/>
                </a:cubicBezTo>
                <a:lnTo>
                  <a:pt x="2484747" y="415236"/>
                </a:lnTo>
                <a:lnTo>
                  <a:pt x="2831881" y="415236"/>
                </a:lnTo>
                <a:cubicBezTo>
                  <a:pt x="3101284" y="415236"/>
                  <a:pt x="3319679" y="633631"/>
                  <a:pt x="3319679" y="903034"/>
                </a:cubicBezTo>
                <a:lnTo>
                  <a:pt x="3319679" y="1250168"/>
                </a:lnTo>
                <a:lnTo>
                  <a:pt x="3592044" y="1522533"/>
                </a:lnTo>
                <a:cubicBezTo>
                  <a:pt x="3782541" y="1713030"/>
                  <a:pt x="3782541" y="2021887"/>
                  <a:pt x="3592044" y="2212383"/>
                </a:cubicBezTo>
                <a:lnTo>
                  <a:pt x="3319679" y="2484749"/>
                </a:lnTo>
                <a:lnTo>
                  <a:pt x="3319679" y="2854169"/>
                </a:lnTo>
                <a:cubicBezTo>
                  <a:pt x="3319679" y="3123572"/>
                  <a:pt x="3101284" y="3341967"/>
                  <a:pt x="2831881" y="3341967"/>
                </a:cubicBezTo>
                <a:lnTo>
                  <a:pt x="2462461" y="3341967"/>
                </a:lnTo>
                <a:lnTo>
                  <a:pt x="2212383" y="3592044"/>
                </a:lnTo>
                <a:cubicBezTo>
                  <a:pt x="2021887" y="3782541"/>
                  <a:pt x="1713030" y="3782541"/>
                  <a:pt x="1522533" y="3592044"/>
                </a:cubicBezTo>
                <a:lnTo>
                  <a:pt x="1272456" y="3341967"/>
                </a:lnTo>
                <a:lnTo>
                  <a:pt x="880746" y="3341967"/>
                </a:lnTo>
                <a:cubicBezTo>
                  <a:pt x="611343" y="3341967"/>
                  <a:pt x="392948" y="3123572"/>
                  <a:pt x="392948" y="2854169"/>
                </a:cubicBezTo>
                <a:lnTo>
                  <a:pt x="392948" y="2462459"/>
                </a:lnTo>
                <a:lnTo>
                  <a:pt x="142872" y="2212383"/>
                </a:lnTo>
                <a:cubicBezTo>
                  <a:pt x="-47625" y="2021887"/>
                  <a:pt x="-47625" y="1713030"/>
                  <a:pt x="142872" y="1522533"/>
                </a:cubicBezTo>
                <a:lnTo>
                  <a:pt x="392948" y="1272457"/>
                </a:lnTo>
                <a:lnTo>
                  <a:pt x="392948" y="903034"/>
                </a:lnTo>
                <a:cubicBezTo>
                  <a:pt x="392948" y="768333"/>
                  <a:pt x="447547" y="646383"/>
                  <a:pt x="535821" y="558109"/>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20" name="Полилиния 19">
            <a:extLst>
              <a:ext uri="{FF2B5EF4-FFF2-40B4-BE49-F238E27FC236}">
                <a16:creationId xmlns:a16="http://schemas.microsoft.com/office/drawing/2014/main" id="{244440D2-B4E8-4840-81A2-AAFBBBAB398F}"/>
              </a:ext>
            </a:extLst>
          </p:cNvPr>
          <p:cNvSpPr/>
          <p:nvPr/>
        </p:nvSpPr>
        <p:spPr>
          <a:xfrm rot="2700000">
            <a:off x="3894389" y="2618224"/>
            <a:ext cx="1720344" cy="1720344"/>
          </a:xfrm>
          <a:custGeom>
            <a:avLst/>
            <a:gdLst>
              <a:gd name="connsiteX0" fmla="*/ 535821 w 3734916"/>
              <a:gd name="connsiteY0" fmla="*/ 558109 h 3734916"/>
              <a:gd name="connsiteX1" fmla="*/ 880746 w 3734916"/>
              <a:gd name="connsiteY1" fmla="*/ 415236 h 3734916"/>
              <a:gd name="connsiteX2" fmla="*/ 1250169 w 3734916"/>
              <a:gd name="connsiteY2" fmla="*/ 415236 h 3734916"/>
              <a:gd name="connsiteX3" fmla="*/ 1522533 w 3734916"/>
              <a:gd name="connsiteY3" fmla="*/ 142872 h 3734916"/>
              <a:gd name="connsiteX4" fmla="*/ 2212383 w 3734916"/>
              <a:gd name="connsiteY4" fmla="*/ 142872 h 3734916"/>
              <a:gd name="connsiteX5" fmla="*/ 2484747 w 3734916"/>
              <a:gd name="connsiteY5" fmla="*/ 415236 h 3734916"/>
              <a:gd name="connsiteX6" fmla="*/ 2831881 w 3734916"/>
              <a:gd name="connsiteY6" fmla="*/ 415236 h 3734916"/>
              <a:gd name="connsiteX7" fmla="*/ 3319679 w 3734916"/>
              <a:gd name="connsiteY7" fmla="*/ 903034 h 3734916"/>
              <a:gd name="connsiteX8" fmla="*/ 3319679 w 3734916"/>
              <a:gd name="connsiteY8" fmla="*/ 1250168 h 3734916"/>
              <a:gd name="connsiteX9" fmla="*/ 3592044 w 3734916"/>
              <a:gd name="connsiteY9" fmla="*/ 1522533 h 3734916"/>
              <a:gd name="connsiteX10" fmla="*/ 3592044 w 3734916"/>
              <a:gd name="connsiteY10" fmla="*/ 2212383 h 3734916"/>
              <a:gd name="connsiteX11" fmla="*/ 3319679 w 3734916"/>
              <a:gd name="connsiteY11" fmla="*/ 2484749 h 3734916"/>
              <a:gd name="connsiteX12" fmla="*/ 3319679 w 3734916"/>
              <a:gd name="connsiteY12" fmla="*/ 2854169 h 3734916"/>
              <a:gd name="connsiteX13" fmla="*/ 2831881 w 3734916"/>
              <a:gd name="connsiteY13" fmla="*/ 3341967 h 3734916"/>
              <a:gd name="connsiteX14" fmla="*/ 2462461 w 3734916"/>
              <a:gd name="connsiteY14" fmla="*/ 3341967 h 3734916"/>
              <a:gd name="connsiteX15" fmla="*/ 2212383 w 3734916"/>
              <a:gd name="connsiteY15" fmla="*/ 3592044 h 3734916"/>
              <a:gd name="connsiteX16" fmla="*/ 1522533 w 3734916"/>
              <a:gd name="connsiteY16" fmla="*/ 3592044 h 3734916"/>
              <a:gd name="connsiteX17" fmla="*/ 1272456 w 3734916"/>
              <a:gd name="connsiteY17" fmla="*/ 3341967 h 3734916"/>
              <a:gd name="connsiteX18" fmla="*/ 880746 w 3734916"/>
              <a:gd name="connsiteY18" fmla="*/ 3341967 h 3734916"/>
              <a:gd name="connsiteX19" fmla="*/ 392948 w 3734916"/>
              <a:gd name="connsiteY19" fmla="*/ 2854169 h 3734916"/>
              <a:gd name="connsiteX20" fmla="*/ 392948 w 3734916"/>
              <a:gd name="connsiteY20" fmla="*/ 2462459 h 3734916"/>
              <a:gd name="connsiteX21" fmla="*/ 142872 w 3734916"/>
              <a:gd name="connsiteY21" fmla="*/ 2212383 h 3734916"/>
              <a:gd name="connsiteX22" fmla="*/ 142872 w 3734916"/>
              <a:gd name="connsiteY22" fmla="*/ 1522533 h 3734916"/>
              <a:gd name="connsiteX23" fmla="*/ 392948 w 3734916"/>
              <a:gd name="connsiteY23" fmla="*/ 1272457 h 3734916"/>
              <a:gd name="connsiteX24" fmla="*/ 392948 w 3734916"/>
              <a:gd name="connsiteY24" fmla="*/ 903034 h 3734916"/>
              <a:gd name="connsiteX25" fmla="*/ 535821 w 3734916"/>
              <a:gd name="connsiteY25" fmla="*/ 558109 h 373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34916" h="3734916">
                <a:moveTo>
                  <a:pt x="535821" y="558109"/>
                </a:moveTo>
                <a:cubicBezTo>
                  <a:pt x="624095" y="469835"/>
                  <a:pt x="746045" y="415236"/>
                  <a:pt x="880746" y="415236"/>
                </a:cubicBezTo>
                <a:lnTo>
                  <a:pt x="1250169" y="415236"/>
                </a:lnTo>
                <a:lnTo>
                  <a:pt x="1522533" y="142872"/>
                </a:lnTo>
                <a:cubicBezTo>
                  <a:pt x="1713030" y="-47625"/>
                  <a:pt x="2021887" y="-47625"/>
                  <a:pt x="2212383" y="142872"/>
                </a:cubicBezTo>
                <a:lnTo>
                  <a:pt x="2484747" y="415236"/>
                </a:lnTo>
                <a:lnTo>
                  <a:pt x="2831881" y="415236"/>
                </a:lnTo>
                <a:cubicBezTo>
                  <a:pt x="3101284" y="415236"/>
                  <a:pt x="3319679" y="633631"/>
                  <a:pt x="3319679" y="903034"/>
                </a:cubicBezTo>
                <a:lnTo>
                  <a:pt x="3319679" y="1250168"/>
                </a:lnTo>
                <a:lnTo>
                  <a:pt x="3592044" y="1522533"/>
                </a:lnTo>
                <a:cubicBezTo>
                  <a:pt x="3782541" y="1713030"/>
                  <a:pt x="3782541" y="2021887"/>
                  <a:pt x="3592044" y="2212383"/>
                </a:cubicBezTo>
                <a:lnTo>
                  <a:pt x="3319679" y="2484749"/>
                </a:lnTo>
                <a:lnTo>
                  <a:pt x="3319679" y="2854169"/>
                </a:lnTo>
                <a:cubicBezTo>
                  <a:pt x="3319679" y="3123572"/>
                  <a:pt x="3101284" y="3341967"/>
                  <a:pt x="2831881" y="3341967"/>
                </a:cubicBezTo>
                <a:lnTo>
                  <a:pt x="2462461" y="3341967"/>
                </a:lnTo>
                <a:lnTo>
                  <a:pt x="2212383" y="3592044"/>
                </a:lnTo>
                <a:cubicBezTo>
                  <a:pt x="2021887" y="3782541"/>
                  <a:pt x="1713030" y="3782541"/>
                  <a:pt x="1522533" y="3592044"/>
                </a:cubicBezTo>
                <a:lnTo>
                  <a:pt x="1272456" y="3341967"/>
                </a:lnTo>
                <a:lnTo>
                  <a:pt x="880746" y="3341967"/>
                </a:lnTo>
                <a:cubicBezTo>
                  <a:pt x="611343" y="3341967"/>
                  <a:pt x="392948" y="3123572"/>
                  <a:pt x="392948" y="2854169"/>
                </a:cubicBezTo>
                <a:lnTo>
                  <a:pt x="392948" y="2462459"/>
                </a:lnTo>
                <a:lnTo>
                  <a:pt x="142872" y="2212383"/>
                </a:lnTo>
                <a:cubicBezTo>
                  <a:pt x="-47625" y="2021887"/>
                  <a:pt x="-47625" y="1713030"/>
                  <a:pt x="142872" y="1522533"/>
                </a:cubicBezTo>
                <a:lnTo>
                  <a:pt x="392948" y="1272457"/>
                </a:lnTo>
                <a:lnTo>
                  <a:pt x="392948" y="903034"/>
                </a:lnTo>
                <a:cubicBezTo>
                  <a:pt x="392948" y="768333"/>
                  <a:pt x="447547" y="646383"/>
                  <a:pt x="535821" y="558109"/>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9" name="Полилиния 18">
            <a:extLst>
              <a:ext uri="{FF2B5EF4-FFF2-40B4-BE49-F238E27FC236}">
                <a16:creationId xmlns:a16="http://schemas.microsoft.com/office/drawing/2014/main" id="{612AA279-0FE6-9C42-98DC-97F212960366}"/>
              </a:ext>
            </a:extLst>
          </p:cNvPr>
          <p:cNvSpPr/>
          <p:nvPr/>
        </p:nvSpPr>
        <p:spPr>
          <a:xfrm rot="2700000">
            <a:off x="1208177" y="2617846"/>
            <a:ext cx="1720344" cy="1720344"/>
          </a:xfrm>
          <a:custGeom>
            <a:avLst/>
            <a:gdLst>
              <a:gd name="connsiteX0" fmla="*/ 535821 w 3734916"/>
              <a:gd name="connsiteY0" fmla="*/ 558109 h 3734916"/>
              <a:gd name="connsiteX1" fmla="*/ 880746 w 3734916"/>
              <a:gd name="connsiteY1" fmla="*/ 415236 h 3734916"/>
              <a:gd name="connsiteX2" fmla="*/ 1250169 w 3734916"/>
              <a:gd name="connsiteY2" fmla="*/ 415236 h 3734916"/>
              <a:gd name="connsiteX3" fmla="*/ 1522533 w 3734916"/>
              <a:gd name="connsiteY3" fmla="*/ 142872 h 3734916"/>
              <a:gd name="connsiteX4" fmla="*/ 2212383 w 3734916"/>
              <a:gd name="connsiteY4" fmla="*/ 142872 h 3734916"/>
              <a:gd name="connsiteX5" fmla="*/ 2484747 w 3734916"/>
              <a:gd name="connsiteY5" fmla="*/ 415236 h 3734916"/>
              <a:gd name="connsiteX6" fmla="*/ 2831881 w 3734916"/>
              <a:gd name="connsiteY6" fmla="*/ 415236 h 3734916"/>
              <a:gd name="connsiteX7" fmla="*/ 3319679 w 3734916"/>
              <a:gd name="connsiteY7" fmla="*/ 903034 h 3734916"/>
              <a:gd name="connsiteX8" fmla="*/ 3319679 w 3734916"/>
              <a:gd name="connsiteY8" fmla="*/ 1250168 h 3734916"/>
              <a:gd name="connsiteX9" fmla="*/ 3592044 w 3734916"/>
              <a:gd name="connsiteY9" fmla="*/ 1522533 h 3734916"/>
              <a:gd name="connsiteX10" fmla="*/ 3592044 w 3734916"/>
              <a:gd name="connsiteY10" fmla="*/ 2212383 h 3734916"/>
              <a:gd name="connsiteX11" fmla="*/ 3319679 w 3734916"/>
              <a:gd name="connsiteY11" fmla="*/ 2484749 h 3734916"/>
              <a:gd name="connsiteX12" fmla="*/ 3319679 w 3734916"/>
              <a:gd name="connsiteY12" fmla="*/ 2854169 h 3734916"/>
              <a:gd name="connsiteX13" fmla="*/ 2831881 w 3734916"/>
              <a:gd name="connsiteY13" fmla="*/ 3341967 h 3734916"/>
              <a:gd name="connsiteX14" fmla="*/ 2462461 w 3734916"/>
              <a:gd name="connsiteY14" fmla="*/ 3341967 h 3734916"/>
              <a:gd name="connsiteX15" fmla="*/ 2212383 w 3734916"/>
              <a:gd name="connsiteY15" fmla="*/ 3592044 h 3734916"/>
              <a:gd name="connsiteX16" fmla="*/ 1522533 w 3734916"/>
              <a:gd name="connsiteY16" fmla="*/ 3592044 h 3734916"/>
              <a:gd name="connsiteX17" fmla="*/ 1272456 w 3734916"/>
              <a:gd name="connsiteY17" fmla="*/ 3341967 h 3734916"/>
              <a:gd name="connsiteX18" fmla="*/ 880746 w 3734916"/>
              <a:gd name="connsiteY18" fmla="*/ 3341967 h 3734916"/>
              <a:gd name="connsiteX19" fmla="*/ 392948 w 3734916"/>
              <a:gd name="connsiteY19" fmla="*/ 2854169 h 3734916"/>
              <a:gd name="connsiteX20" fmla="*/ 392948 w 3734916"/>
              <a:gd name="connsiteY20" fmla="*/ 2462459 h 3734916"/>
              <a:gd name="connsiteX21" fmla="*/ 142872 w 3734916"/>
              <a:gd name="connsiteY21" fmla="*/ 2212383 h 3734916"/>
              <a:gd name="connsiteX22" fmla="*/ 142872 w 3734916"/>
              <a:gd name="connsiteY22" fmla="*/ 1522533 h 3734916"/>
              <a:gd name="connsiteX23" fmla="*/ 392948 w 3734916"/>
              <a:gd name="connsiteY23" fmla="*/ 1272457 h 3734916"/>
              <a:gd name="connsiteX24" fmla="*/ 392948 w 3734916"/>
              <a:gd name="connsiteY24" fmla="*/ 903034 h 3734916"/>
              <a:gd name="connsiteX25" fmla="*/ 535821 w 3734916"/>
              <a:gd name="connsiteY25" fmla="*/ 558109 h 373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34916" h="3734916">
                <a:moveTo>
                  <a:pt x="535821" y="558109"/>
                </a:moveTo>
                <a:cubicBezTo>
                  <a:pt x="624095" y="469835"/>
                  <a:pt x="746045" y="415236"/>
                  <a:pt x="880746" y="415236"/>
                </a:cubicBezTo>
                <a:lnTo>
                  <a:pt x="1250169" y="415236"/>
                </a:lnTo>
                <a:lnTo>
                  <a:pt x="1522533" y="142872"/>
                </a:lnTo>
                <a:cubicBezTo>
                  <a:pt x="1713030" y="-47625"/>
                  <a:pt x="2021887" y="-47625"/>
                  <a:pt x="2212383" y="142872"/>
                </a:cubicBezTo>
                <a:lnTo>
                  <a:pt x="2484747" y="415236"/>
                </a:lnTo>
                <a:lnTo>
                  <a:pt x="2831881" y="415236"/>
                </a:lnTo>
                <a:cubicBezTo>
                  <a:pt x="3101284" y="415236"/>
                  <a:pt x="3319679" y="633631"/>
                  <a:pt x="3319679" y="903034"/>
                </a:cubicBezTo>
                <a:lnTo>
                  <a:pt x="3319679" y="1250168"/>
                </a:lnTo>
                <a:lnTo>
                  <a:pt x="3592044" y="1522533"/>
                </a:lnTo>
                <a:cubicBezTo>
                  <a:pt x="3782541" y="1713030"/>
                  <a:pt x="3782541" y="2021887"/>
                  <a:pt x="3592044" y="2212383"/>
                </a:cubicBezTo>
                <a:lnTo>
                  <a:pt x="3319679" y="2484749"/>
                </a:lnTo>
                <a:lnTo>
                  <a:pt x="3319679" y="2854169"/>
                </a:lnTo>
                <a:cubicBezTo>
                  <a:pt x="3319679" y="3123572"/>
                  <a:pt x="3101284" y="3341967"/>
                  <a:pt x="2831881" y="3341967"/>
                </a:cubicBezTo>
                <a:lnTo>
                  <a:pt x="2462461" y="3341967"/>
                </a:lnTo>
                <a:lnTo>
                  <a:pt x="2212383" y="3592044"/>
                </a:lnTo>
                <a:cubicBezTo>
                  <a:pt x="2021887" y="3782541"/>
                  <a:pt x="1713030" y="3782541"/>
                  <a:pt x="1522533" y="3592044"/>
                </a:cubicBezTo>
                <a:lnTo>
                  <a:pt x="1272456" y="3341967"/>
                </a:lnTo>
                <a:lnTo>
                  <a:pt x="880746" y="3341967"/>
                </a:lnTo>
                <a:cubicBezTo>
                  <a:pt x="611343" y="3341967"/>
                  <a:pt x="392948" y="3123572"/>
                  <a:pt x="392948" y="2854169"/>
                </a:cubicBezTo>
                <a:lnTo>
                  <a:pt x="392948" y="2462459"/>
                </a:lnTo>
                <a:lnTo>
                  <a:pt x="142872" y="2212383"/>
                </a:lnTo>
                <a:cubicBezTo>
                  <a:pt x="-47625" y="2021887"/>
                  <a:pt x="-47625" y="1713030"/>
                  <a:pt x="142872" y="1522533"/>
                </a:cubicBezTo>
                <a:lnTo>
                  <a:pt x="392948" y="1272457"/>
                </a:lnTo>
                <a:lnTo>
                  <a:pt x="392948" y="903034"/>
                </a:lnTo>
                <a:cubicBezTo>
                  <a:pt x="392948" y="768333"/>
                  <a:pt x="447547" y="646383"/>
                  <a:pt x="535821" y="558109"/>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9" name="Прямоугольник 8">
            <a:extLst>
              <a:ext uri="{FF2B5EF4-FFF2-40B4-BE49-F238E27FC236}">
                <a16:creationId xmlns:a16="http://schemas.microsoft.com/office/drawing/2014/main" id="{E85F5FFD-3584-3844-88A5-4D08E786954D}"/>
              </a:ext>
            </a:extLst>
          </p:cNvPr>
          <p:cNvSpPr/>
          <p:nvPr/>
        </p:nvSpPr>
        <p:spPr>
          <a:xfrm>
            <a:off x="974095" y="4811849"/>
            <a:ext cx="2195174" cy="1215717"/>
          </a:xfrm>
          <a:prstGeom prst="rect">
            <a:avLst/>
          </a:prstGeom>
        </p:spPr>
        <p:txBody>
          <a:bodyPr wrap="square">
            <a:spAutoFit/>
          </a:bodyPr>
          <a:lstStyle/>
          <a:p>
            <a:pPr algn="ctr"/>
            <a:r>
              <a:rPr lang="en" sz="1600" b="1" dirty="0">
                <a:solidFill>
                  <a:schemeClr val="accent3"/>
                </a:solidFill>
                <a:latin typeface="Neris SemiBold" pitchFamily="2" charset="0"/>
                <a:ea typeface="Roboto Light" panose="02000000000000000000" pitchFamily="2" charset="0"/>
                <a:cs typeface="Roboto Light" panose="02000000000000000000" pitchFamily="2" charset="0"/>
              </a:rPr>
              <a:t>HEADLINE</a:t>
            </a:r>
          </a:p>
          <a:p>
            <a:pPr algn="ctr"/>
            <a:r>
              <a:rPr lang="en" sz="500" dirty="0">
                <a:solidFill>
                  <a:schemeClr val="accent3"/>
                </a:solidFill>
                <a:latin typeface="Neris Thin" pitchFamily="2" charset="0"/>
                <a:ea typeface="Roboto Light" panose="02000000000000000000" pitchFamily="2" charset="0"/>
                <a:cs typeface="Roboto Light" panose="02000000000000000000" pitchFamily="2" charset="0"/>
              </a:rPr>
              <a:t> </a:t>
            </a:r>
          </a:p>
          <a:p>
            <a:pPr algn="ctr"/>
            <a:r>
              <a:rPr lang="en" sz="13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3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0" name="Прямоугольник 9">
            <a:extLst>
              <a:ext uri="{FF2B5EF4-FFF2-40B4-BE49-F238E27FC236}">
                <a16:creationId xmlns:a16="http://schemas.microsoft.com/office/drawing/2014/main" id="{DDAA8F29-DA89-7B4A-862B-C4B24B4E976A}"/>
              </a:ext>
            </a:extLst>
          </p:cNvPr>
          <p:cNvSpPr/>
          <p:nvPr/>
        </p:nvSpPr>
        <p:spPr>
          <a:xfrm>
            <a:off x="3656974" y="4811849"/>
            <a:ext cx="2195174" cy="1215717"/>
          </a:xfrm>
          <a:prstGeom prst="rect">
            <a:avLst/>
          </a:prstGeom>
        </p:spPr>
        <p:txBody>
          <a:bodyPr wrap="square">
            <a:spAutoFit/>
          </a:bodyPr>
          <a:lstStyle/>
          <a:p>
            <a:pPr algn="ctr"/>
            <a:r>
              <a:rPr lang="en" sz="1600" b="1" dirty="0">
                <a:solidFill>
                  <a:schemeClr val="accent3"/>
                </a:solidFill>
                <a:latin typeface="Neris SemiBold" pitchFamily="2" charset="0"/>
                <a:ea typeface="Roboto Light" panose="02000000000000000000" pitchFamily="2" charset="0"/>
                <a:cs typeface="Roboto Light" panose="02000000000000000000" pitchFamily="2" charset="0"/>
              </a:rPr>
              <a:t>HEADLINE</a:t>
            </a:r>
          </a:p>
          <a:p>
            <a:pPr algn="ctr"/>
            <a:r>
              <a:rPr lang="en" sz="500" dirty="0">
                <a:solidFill>
                  <a:schemeClr val="accent3"/>
                </a:solidFill>
                <a:latin typeface="Neris Thin" pitchFamily="2" charset="0"/>
                <a:ea typeface="Roboto Light" panose="02000000000000000000" pitchFamily="2" charset="0"/>
                <a:cs typeface="Roboto Light" panose="02000000000000000000" pitchFamily="2" charset="0"/>
              </a:rPr>
              <a:t> </a:t>
            </a:r>
          </a:p>
          <a:p>
            <a:pPr algn="ctr"/>
            <a:r>
              <a:rPr lang="en" sz="13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3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1" name="Прямоугольник 10">
            <a:extLst>
              <a:ext uri="{FF2B5EF4-FFF2-40B4-BE49-F238E27FC236}">
                <a16:creationId xmlns:a16="http://schemas.microsoft.com/office/drawing/2014/main" id="{4960FB04-6A1A-1240-8A8A-A6340B1AC508}"/>
              </a:ext>
            </a:extLst>
          </p:cNvPr>
          <p:cNvSpPr/>
          <p:nvPr/>
        </p:nvSpPr>
        <p:spPr>
          <a:xfrm>
            <a:off x="6339853" y="4811849"/>
            <a:ext cx="2195174" cy="1215717"/>
          </a:xfrm>
          <a:prstGeom prst="rect">
            <a:avLst/>
          </a:prstGeom>
        </p:spPr>
        <p:txBody>
          <a:bodyPr wrap="square">
            <a:spAutoFit/>
          </a:bodyPr>
          <a:lstStyle/>
          <a:p>
            <a:pPr algn="ctr"/>
            <a:r>
              <a:rPr lang="en" sz="1600" b="1" dirty="0">
                <a:solidFill>
                  <a:schemeClr val="accent3"/>
                </a:solidFill>
                <a:latin typeface="Neris SemiBold" pitchFamily="2" charset="0"/>
                <a:ea typeface="Roboto Light" panose="02000000000000000000" pitchFamily="2" charset="0"/>
                <a:cs typeface="Roboto Light" panose="02000000000000000000" pitchFamily="2" charset="0"/>
              </a:rPr>
              <a:t>HEADLINE</a:t>
            </a:r>
          </a:p>
          <a:p>
            <a:pPr algn="ctr"/>
            <a:r>
              <a:rPr lang="en" sz="500" dirty="0">
                <a:solidFill>
                  <a:schemeClr val="accent3"/>
                </a:solidFill>
                <a:latin typeface="Neris Thin" pitchFamily="2" charset="0"/>
                <a:ea typeface="Roboto Light" panose="02000000000000000000" pitchFamily="2" charset="0"/>
                <a:cs typeface="Roboto Light" panose="02000000000000000000" pitchFamily="2" charset="0"/>
              </a:rPr>
              <a:t> </a:t>
            </a:r>
          </a:p>
          <a:p>
            <a:pPr algn="ctr"/>
            <a:r>
              <a:rPr lang="en" sz="13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3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2" name="Прямоугольник 11">
            <a:extLst>
              <a:ext uri="{FF2B5EF4-FFF2-40B4-BE49-F238E27FC236}">
                <a16:creationId xmlns:a16="http://schemas.microsoft.com/office/drawing/2014/main" id="{2C4603FD-0651-484F-ADD4-4FCDC234E89D}"/>
              </a:ext>
            </a:extLst>
          </p:cNvPr>
          <p:cNvSpPr/>
          <p:nvPr/>
        </p:nvSpPr>
        <p:spPr>
          <a:xfrm>
            <a:off x="9022732" y="4811848"/>
            <a:ext cx="2195174" cy="1215717"/>
          </a:xfrm>
          <a:prstGeom prst="rect">
            <a:avLst/>
          </a:prstGeom>
        </p:spPr>
        <p:txBody>
          <a:bodyPr wrap="square">
            <a:spAutoFit/>
          </a:bodyPr>
          <a:lstStyle/>
          <a:p>
            <a:pPr algn="ctr"/>
            <a:r>
              <a:rPr lang="en" sz="1600" b="1" dirty="0">
                <a:solidFill>
                  <a:schemeClr val="accent3"/>
                </a:solidFill>
                <a:latin typeface="Neris SemiBold" pitchFamily="2" charset="0"/>
                <a:ea typeface="Roboto Light" panose="02000000000000000000" pitchFamily="2" charset="0"/>
                <a:cs typeface="Roboto Light" panose="02000000000000000000" pitchFamily="2" charset="0"/>
              </a:rPr>
              <a:t>HEADLINE</a:t>
            </a:r>
          </a:p>
          <a:p>
            <a:pPr algn="ctr"/>
            <a:r>
              <a:rPr lang="en" sz="500" dirty="0">
                <a:solidFill>
                  <a:schemeClr val="accent3"/>
                </a:solidFill>
                <a:latin typeface="Neris Thin" pitchFamily="2" charset="0"/>
                <a:ea typeface="Roboto Light" panose="02000000000000000000" pitchFamily="2" charset="0"/>
                <a:cs typeface="Roboto Light" panose="02000000000000000000" pitchFamily="2" charset="0"/>
              </a:rPr>
              <a:t> </a:t>
            </a:r>
          </a:p>
          <a:p>
            <a:pPr algn="ctr"/>
            <a:r>
              <a:rPr lang="en" sz="13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300" dirty="0">
              <a:solidFill>
                <a:schemeClr val="accent3"/>
              </a:solidFill>
              <a:latin typeface="Neris Thin" pitchFamily="2" charset="0"/>
              <a:ea typeface="Roboto Thin" panose="02000000000000000000" pitchFamily="2" charset="0"/>
              <a:cs typeface="Roboto Thin" panose="02000000000000000000" pitchFamily="2" charset="0"/>
            </a:endParaRPr>
          </a:p>
        </p:txBody>
      </p:sp>
      <p:pic>
        <p:nvPicPr>
          <p:cNvPr id="13" name="Рисунок 12" descr="В яблочко">
            <a:extLst>
              <a:ext uri="{FF2B5EF4-FFF2-40B4-BE49-F238E27FC236}">
                <a16:creationId xmlns:a16="http://schemas.microsoft.com/office/drawing/2014/main" id="{D31D4AAD-589E-B248-808C-320652B4DDF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9682284" y="3036652"/>
            <a:ext cx="882732" cy="882732"/>
          </a:xfrm>
          <a:prstGeom prst="rect">
            <a:avLst/>
          </a:prstGeom>
        </p:spPr>
      </p:pic>
      <p:pic>
        <p:nvPicPr>
          <p:cNvPr id="14" name="Рисунок 13" descr="Лампочка">
            <a:extLst>
              <a:ext uri="{FF2B5EF4-FFF2-40B4-BE49-F238E27FC236}">
                <a16:creationId xmlns:a16="http://schemas.microsoft.com/office/drawing/2014/main" id="{B4AD5064-9289-2A44-8DA7-E8909A2A8BE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6996074" y="3036652"/>
            <a:ext cx="882732" cy="882732"/>
          </a:xfrm>
          <a:prstGeom prst="rect">
            <a:avLst/>
          </a:prstGeom>
        </p:spPr>
      </p:pic>
      <p:pic>
        <p:nvPicPr>
          <p:cNvPr id="15" name="Рисунок 14" descr="Ракетка и мяч для настольного тенниса">
            <a:extLst>
              <a:ext uri="{FF2B5EF4-FFF2-40B4-BE49-F238E27FC236}">
                <a16:creationId xmlns:a16="http://schemas.microsoft.com/office/drawing/2014/main" id="{EBBB8128-790E-8F45-89F8-84E48787660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4313195" y="3036652"/>
            <a:ext cx="882732" cy="882732"/>
          </a:xfrm>
          <a:prstGeom prst="rect">
            <a:avLst/>
          </a:prstGeom>
        </p:spPr>
      </p:pic>
      <p:pic>
        <p:nvPicPr>
          <p:cNvPr id="16" name="Рисунок 15" descr="Рюкзак">
            <a:extLst>
              <a:ext uri="{FF2B5EF4-FFF2-40B4-BE49-F238E27FC236}">
                <a16:creationId xmlns:a16="http://schemas.microsoft.com/office/drawing/2014/main" id="{1E0A4B5F-DA3D-8342-B9FE-1C43C70793A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 xmlns:asvg="http://schemas.microsoft.com/office/drawing/2016/SVG/main" r:embed="rId11"/>
              </a:ext>
            </a:extLst>
          </a:blip>
          <a:stretch>
            <a:fillRect/>
          </a:stretch>
        </p:blipFill>
        <p:spPr>
          <a:xfrm>
            <a:off x="1626984" y="3036652"/>
            <a:ext cx="882732" cy="882732"/>
          </a:xfrm>
          <a:prstGeom prst="rect">
            <a:avLst/>
          </a:prstGeom>
        </p:spPr>
      </p:pic>
      <p:sp>
        <p:nvSpPr>
          <p:cNvPr id="23" name="Заголовок 3">
            <a:extLst>
              <a:ext uri="{FF2B5EF4-FFF2-40B4-BE49-F238E27FC236}">
                <a16:creationId xmlns:a16="http://schemas.microsoft.com/office/drawing/2014/main" id="{F37B5978-ABC9-6C46-9716-14115624CFEB}"/>
              </a:ext>
            </a:extLst>
          </p:cNvPr>
          <p:cNvSpPr txBox="1">
            <a:spLocks/>
          </p:cNvSpPr>
          <p:nvPr/>
        </p:nvSpPr>
        <p:spPr>
          <a:xfrm>
            <a:off x="991641" y="970520"/>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bg1"/>
                </a:solidFill>
                <a:latin typeface="Neris Black" pitchFamily="2" charset="0"/>
              </a:rPr>
              <a:t>Round design</a:t>
            </a:r>
            <a:r>
              <a:rPr lang="en" sz="3600" dirty="0">
                <a:solidFill>
                  <a:schemeClr val="bg1"/>
                </a:solidFill>
              </a:rPr>
              <a:t/>
            </a:r>
            <a:br>
              <a:rPr lang="en" sz="3600" dirty="0">
                <a:solidFill>
                  <a:schemeClr val="bg1"/>
                </a:solidFill>
              </a:rPr>
            </a:br>
            <a:r>
              <a:rPr lang="en" sz="2400" dirty="0">
                <a:solidFill>
                  <a:schemeClr val="bg1"/>
                </a:solidFill>
                <a:latin typeface="Neris Light" pitchFamily="2" charset="0"/>
              </a:rPr>
              <a:t>Template</a:t>
            </a:r>
            <a:endParaRPr lang="ru-RU" sz="3600" dirty="0">
              <a:solidFill>
                <a:schemeClr val="bg1"/>
              </a:solidFill>
              <a:latin typeface="Neris Light" pitchFamily="2" charset="0"/>
            </a:endParaRPr>
          </a:p>
        </p:txBody>
      </p:sp>
      <p:sp>
        <p:nvSpPr>
          <p:cNvPr id="17" name="Номер слайда 7">
            <a:extLst>
              <a:ext uri="{FF2B5EF4-FFF2-40B4-BE49-F238E27FC236}">
                <a16:creationId xmlns:a16="http://schemas.microsoft.com/office/drawing/2014/main" id="{E56037FB-6E96-3848-A368-E1A66959B10E}"/>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37</a:t>
            </a:fld>
            <a:endParaRPr lang="ru-RU" dirty="0"/>
          </a:p>
        </p:txBody>
      </p:sp>
    </p:spTree>
    <p:extLst>
      <p:ext uri="{BB962C8B-B14F-4D97-AF65-F5344CB8AC3E}">
        <p14:creationId xmlns:p14="http://schemas.microsoft.com/office/powerpoint/2010/main" val="2914648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Полилиния 79">
            <a:extLst>
              <a:ext uri="{FF2B5EF4-FFF2-40B4-BE49-F238E27FC236}">
                <a16:creationId xmlns:a16="http://schemas.microsoft.com/office/drawing/2014/main" id="{ABD53E8D-BC23-204A-BD77-ADD89134BF88}"/>
              </a:ext>
            </a:extLst>
          </p:cNvPr>
          <p:cNvSpPr/>
          <p:nvPr/>
        </p:nvSpPr>
        <p:spPr>
          <a:xfrm rot="18900000">
            <a:off x="7449677" y="1537001"/>
            <a:ext cx="5427139" cy="5427139"/>
          </a:xfrm>
          <a:custGeom>
            <a:avLst/>
            <a:gdLst>
              <a:gd name="connsiteX0" fmla="*/ 5162205 w 5427139"/>
              <a:gd name="connsiteY0" fmla="*/ 264934 h 5427139"/>
              <a:gd name="connsiteX1" fmla="*/ 5427139 w 5427139"/>
              <a:gd name="connsiteY1" fmla="*/ 904541 h 5427139"/>
              <a:gd name="connsiteX2" fmla="*/ 5427139 w 5427139"/>
              <a:gd name="connsiteY2" fmla="*/ 2869091 h 5427139"/>
              <a:gd name="connsiteX3" fmla="*/ 2869091 w 5427139"/>
              <a:gd name="connsiteY3" fmla="*/ 5427139 h 5427139"/>
              <a:gd name="connsiteX4" fmla="*/ 1739677 w 5427139"/>
              <a:gd name="connsiteY4" fmla="*/ 5427139 h 5427139"/>
              <a:gd name="connsiteX5" fmla="*/ 0 w 5427139"/>
              <a:gd name="connsiteY5" fmla="*/ 3687462 h 5427139"/>
              <a:gd name="connsiteX6" fmla="*/ 0 w 5427139"/>
              <a:gd name="connsiteY6" fmla="*/ 904541 h 5427139"/>
              <a:gd name="connsiteX7" fmla="*/ 904541 w 5427139"/>
              <a:gd name="connsiteY7" fmla="*/ 0 h 5427139"/>
              <a:gd name="connsiteX8" fmla="*/ 4522598 w 5427139"/>
              <a:gd name="connsiteY8" fmla="*/ 0 h 5427139"/>
              <a:gd name="connsiteX9" fmla="*/ 5162205 w 5427139"/>
              <a:gd name="connsiteY9" fmla="*/ 264934 h 54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7139" h="5427139">
                <a:moveTo>
                  <a:pt x="5162205" y="264934"/>
                </a:moveTo>
                <a:cubicBezTo>
                  <a:pt x="5325895" y="428624"/>
                  <a:pt x="5427139" y="654759"/>
                  <a:pt x="5427139" y="904541"/>
                </a:cubicBezTo>
                <a:lnTo>
                  <a:pt x="5427139" y="2869091"/>
                </a:lnTo>
                <a:lnTo>
                  <a:pt x="2869091" y="5427139"/>
                </a:lnTo>
                <a:lnTo>
                  <a:pt x="1739677" y="5427139"/>
                </a:lnTo>
                <a:lnTo>
                  <a:pt x="0" y="3687462"/>
                </a:lnTo>
                <a:lnTo>
                  <a:pt x="0" y="904541"/>
                </a:lnTo>
                <a:cubicBezTo>
                  <a:pt x="0" y="404977"/>
                  <a:pt x="404977" y="0"/>
                  <a:pt x="904541" y="0"/>
                </a:cubicBezTo>
                <a:lnTo>
                  <a:pt x="4522598" y="0"/>
                </a:lnTo>
                <a:cubicBezTo>
                  <a:pt x="4772380" y="0"/>
                  <a:pt x="4998515" y="101244"/>
                  <a:pt x="5162205" y="264934"/>
                </a:cubicBezTo>
                <a:close/>
              </a:path>
            </a:pathLst>
          </a:custGeom>
          <a:solidFill>
            <a:schemeClr val="accent3">
              <a:lumMod val="10000"/>
              <a:lumOff val="9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nvGrpSpPr>
          <p:cNvPr id="3" name="Группа 2">
            <a:extLst>
              <a:ext uri="{FF2B5EF4-FFF2-40B4-BE49-F238E27FC236}">
                <a16:creationId xmlns:a16="http://schemas.microsoft.com/office/drawing/2014/main" id="{04428105-3ADD-4644-9238-4C4298126A8D}"/>
              </a:ext>
            </a:extLst>
          </p:cNvPr>
          <p:cNvGrpSpPr/>
          <p:nvPr/>
        </p:nvGrpSpPr>
        <p:grpSpPr>
          <a:xfrm>
            <a:off x="982531" y="2502481"/>
            <a:ext cx="10226939" cy="2087103"/>
            <a:chOff x="1149804" y="2442321"/>
            <a:chExt cx="10226939" cy="2087103"/>
          </a:xfrm>
        </p:grpSpPr>
        <p:grpSp>
          <p:nvGrpSpPr>
            <p:cNvPr id="4" name="Группа 3">
              <a:extLst>
                <a:ext uri="{FF2B5EF4-FFF2-40B4-BE49-F238E27FC236}">
                  <a16:creationId xmlns:a16="http://schemas.microsoft.com/office/drawing/2014/main" id="{5C16E930-764A-EC4E-A4AA-40F51BD11E2D}"/>
                </a:ext>
              </a:extLst>
            </p:cNvPr>
            <p:cNvGrpSpPr/>
            <p:nvPr/>
          </p:nvGrpSpPr>
          <p:grpSpPr>
            <a:xfrm>
              <a:off x="1149804" y="3278401"/>
              <a:ext cx="1596077" cy="1243434"/>
              <a:chOff x="1149804" y="3278401"/>
              <a:chExt cx="1596077" cy="1243434"/>
            </a:xfrm>
          </p:grpSpPr>
          <p:cxnSp>
            <p:nvCxnSpPr>
              <p:cNvPr id="36" name="Прямая соединительная линия 35">
                <a:extLst>
                  <a:ext uri="{FF2B5EF4-FFF2-40B4-BE49-F238E27FC236}">
                    <a16:creationId xmlns:a16="http://schemas.microsoft.com/office/drawing/2014/main" id="{60140F5E-9B12-374C-93F6-9C2871FF6F5A}"/>
                  </a:ext>
                </a:extLst>
              </p:cNvPr>
              <p:cNvCxnSpPr>
                <a:cxnSpLocks/>
              </p:cNvCxnSpPr>
              <p:nvPr/>
            </p:nvCxnSpPr>
            <p:spPr>
              <a:xfrm>
                <a:off x="1149804" y="3482923"/>
                <a:ext cx="1171747" cy="0"/>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7" name="Дуга 36">
                <a:extLst>
                  <a:ext uri="{FF2B5EF4-FFF2-40B4-BE49-F238E27FC236}">
                    <a16:creationId xmlns:a16="http://schemas.microsoft.com/office/drawing/2014/main" id="{B4481A52-2557-0F4B-9970-75D785FC806E}"/>
                  </a:ext>
                </a:extLst>
              </p:cNvPr>
              <p:cNvSpPr/>
              <p:nvPr/>
            </p:nvSpPr>
            <p:spPr>
              <a:xfrm>
                <a:off x="2331076" y="3278401"/>
                <a:ext cx="414805" cy="414805"/>
              </a:xfrm>
              <a:prstGeom prst="arc">
                <a:avLst>
                  <a:gd name="adj1" fmla="val 5365420"/>
                  <a:gd name="adj2" fmla="val 10836765"/>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cxnSp>
            <p:nvCxnSpPr>
              <p:cNvPr id="38" name="Прямая соединительная линия 37">
                <a:extLst>
                  <a:ext uri="{FF2B5EF4-FFF2-40B4-BE49-F238E27FC236}">
                    <a16:creationId xmlns:a16="http://schemas.microsoft.com/office/drawing/2014/main" id="{CBCB7B66-A3E6-174E-B743-59C0E3E81EEE}"/>
                  </a:ext>
                </a:extLst>
              </p:cNvPr>
              <p:cNvCxnSpPr>
                <a:cxnSpLocks/>
              </p:cNvCxnSpPr>
              <p:nvPr/>
            </p:nvCxnSpPr>
            <p:spPr>
              <a:xfrm flipV="1">
                <a:off x="2541359" y="3696382"/>
                <a:ext cx="0" cy="825453"/>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 name="Овал 4">
              <a:extLst>
                <a:ext uri="{FF2B5EF4-FFF2-40B4-BE49-F238E27FC236}">
                  <a16:creationId xmlns:a16="http://schemas.microsoft.com/office/drawing/2014/main" id="{671A4AAD-D900-9548-879F-418866F92349}"/>
                </a:ext>
              </a:extLst>
            </p:cNvPr>
            <p:cNvSpPr/>
            <p:nvPr/>
          </p:nvSpPr>
          <p:spPr>
            <a:xfrm>
              <a:off x="2429275" y="3370839"/>
              <a:ext cx="224168" cy="224168"/>
            </a:xfrm>
            <a:prstGeom prst="ellips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grpSp>
          <p:nvGrpSpPr>
            <p:cNvPr id="6" name="Группа 5">
              <a:extLst>
                <a:ext uri="{FF2B5EF4-FFF2-40B4-BE49-F238E27FC236}">
                  <a16:creationId xmlns:a16="http://schemas.microsoft.com/office/drawing/2014/main" id="{EBEF6996-09ED-EC40-AD1F-ED46CC42CBC5}"/>
                </a:ext>
              </a:extLst>
            </p:cNvPr>
            <p:cNvGrpSpPr/>
            <p:nvPr/>
          </p:nvGrpSpPr>
          <p:grpSpPr>
            <a:xfrm rot="5400000">
              <a:off x="2826510" y="2269254"/>
              <a:ext cx="1246766" cy="1592900"/>
              <a:chOff x="1499115" y="3278401"/>
              <a:chExt cx="1246766" cy="1592900"/>
            </a:xfrm>
          </p:grpSpPr>
          <p:cxnSp>
            <p:nvCxnSpPr>
              <p:cNvPr id="33" name="Прямая соединительная линия 32">
                <a:extLst>
                  <a:ext uri="{FF2B5EF4-FFF2-40B4-BE49-F238E27FC236}">
                    <a16:creationId xmlns:a16="http://schemas.microsoft.com/office/drawing/2014/main" id="{562F8729-7B66-DA41-A3A5-53425E9ABBA4}"/>
                  </a:ext>
                </a:extLst>
              </p:cNvPr>
              <p:cNvCxnSpPr>
                <a:cxnSpLocks/>
              </p:cNvCxnSpPr>
              <p:nvPr/>
            </p:nvCxnSpPr>
            <p:spPr>
              <a:xfrm rot="16200000">
                <a:off x="1913508" y="3062179"/>
                <a:ext cx="0" cy="828786"/>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4" name="Дуга 33">
                <a:extLst>
                  <a:ext uri="{FF2B5EF4-FFF2-40B4-BE49-F238E27FC236}">
                    <a16:creationId xmlns:a16="http://schemas.microsoft.com/office/drawing/2014/main" id="{94D13180-1823-EB4E-AE83-84EEA606DC8B}"/>
                  </a:ext>
                </a:extLst>
              </p:cNvPr>
              <p:cNvSpPr/>
              <p:nvPr/>
            </p:nvSpPr>
            <p:spPr>
              <a:xfrm>
                <a:off x="2331076" y="3278401"/>
                <a:ext cx="414805" cy="414805"/>
              </a:xfrm>
              <a:prstGeom prst="arc">
                <a:avLst>
                  <a:gd name="adj1" fmla="val 5365420"/>
                  <a:gd name="adj2" fmla="val 10836765"/>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cxnSp>
            <p:nvCxnSpPr>
              <p:cNvPr id="35" name="Прямая соединительная линия 34">
                <a:extLst>
                  <a:ext uri="{FF2B5EF4-FFF2-40B4-BE49-F238E27FC236}">
                    <a16:creationId xmlns:a16="http://schemas.microsoft.com/office/drawing/2014/main" id="{BA79B8D5-3AC8-6949-B4E8-DEA4D9FAEB3D}"/>
                  </a:ext>
                </a:extLst>
              </p:cNvPr>
              <p:cNvCxnSpPr>
                <a:cxnSpLocks/>
              </p:cNvCxnSpPr>
              <p:nvPr/>
            </p:nvCxnSpPr>
            <p:spPr>
              <a:xfrm rot="16200000">
                <a:off x="1953901" y="4283842"/>
                <a:ext cx="1174918" cy="0"/>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7" name="Овал 6">
              <a:extLst>
                <a:ext uri="{FF2B5EF4-FFF2-40B4-BE49-F238E27FC236}">
                  <a16:creationId xmlns:a16="http://schemas.microsoft.com/office/drawing/2014/main" id="{17224DE2-79DE-1144-A66D-2D5092D96AF2}"/>
                </a:ext>
              </a:extLst>
            </p:cNvPr>
            <p:cNvSpPr/>
            <p:nvPr/>
          </p:nvSpPr>
          <p:spPr>
            <a:xfrm>
              <a:off x="3926856" y="3370839"/>
              <a:ext cx="224168" cy="224168"/>
            </a:xfrm>
            <a:prstGeom prst="ellips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grpSp>
          <p:nvGrpSpPr>
            <p:cNvPr id="8" name="Группа 7">
              <a:extLst>
                <a:ext uri="{FF2B5EF4-FFF2-40B4-BE49-F238E27FC236}">
                  <a16:creationId xmlns:a16="http://schemas.microsoft.com/office/drawing/2014/main" id="{E9C57342-41D6-474C-AE68-3276900422D8}"/>
                </a:ext>
              </a:extLst>
            </p:cNvPr>
            <p:cNvGrpSpPr/>
            <p:nvPr/>
          </p:nvGrpSpPr>
          <p:grpSpPr>
            <a:xfrm>
              <a:off x="4151024" y="3278401"/>
              <a:ext cx="1589727" cy="1243434"/>
              <a:chOff x="4151024" y="3278401"/>
              <a:chExt cx="1589727" cy="1243434"/>
            </a:xfrm>
          </p:grpSpPr>
          <p:grpSp>
            <p:nvGrpSpPr>
              <p:cNvPr id="28" name="Группа 27">
                <a:extLst>
                  <a:ext uri="{FF2B5EF4-FFF2-40B4-BE49-F238E27FC236}">
                    <a16:creationId xmlns:a16="http://schemas.microsoft.com/office/drawing/2014/main" id="{7F352679-CD80-294A-B407-66D9E770B32D}"/>
                  </a:ext>
                </a:extLst>
              </p:cNvPr>
              <p:cNvGrpSpPr/>
              <p:nvPr/>
            </p:nvGrpSpPr>
            <p:grpSpPr>
              <a:xfrm>
                <a:off x="4151024" y="3278401"/>
                <a:ext cx="1589727" cy="1243434"/>
                <a:chOff x="1156154" y="3278401"/>
                <a:chExt cx="1589727" cy="1243434"/>
              </a:xfrm>
            </p:grpSpPr>
            <p:cxnSp>
              <p:nvCxnSpPr>
                <p:cNvPr id="30" name="Прямая соединительная линия 29">
                  <a:extLst>
                    <a:ext uri="{FF2B5EF4-FFF2-40B4-BE49-F238E27FC236}">
                      <a16:creationId xmlns:a16="http://schemas.microsoft.com/office/drawing/2014/main" id="{4BD1C4CB-20BC-B443-9E24-4FC62902E771}"/>
                    </a:ext>
                  </a:extLst>
                </p:cNvPr>
                <p:cNvCxnSpPr>
                  <a:cxnSpLocks/>
                </p:cNvCxnSpPr>
                <p:nvPr/>
              </p:nvCxnSpPr>
              <p:spPr>
                <a:xfrm>
                  <a:off x="1156154" y="3482923"/>
                  <a:ext cx="1171747" cy="0"/>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1" name="Дуга 30">
                  <a:extLst>
                    <a:ext uri="{FF2B5EF4-FFF2-40B4-BE49-F238E27FC236}">
                      <a16:creationId xmlns:a16="http://schemas.microsoft.com/office/drawing/2014/main" id="{FE8CBB4E-BADD-0D40-93AE-36F9F978885F}"/>
                    </a:ext>
                  </a:extLst>
                </p:cNvPr>
                <p:cNvSpPr/>
                <p:nvPr/>
              </p:nvSpPr>
              <p:spPr>
                <a:xfrm>
                  <a:off x="2331076" y="3278401"/>
                  <a:ext cx="414805" cy="414805"/>
                </a:xfrm>
                <a:prstGeom prst="arc">
                  <a:avLst>
                    <a:gd name="adj1" fmla="val 5365420"/>
                    <a:gd name="adj2" fmla="val 10836765"/>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cxnSp>
              <p:nvCxnSpPr>
                <p:cNvPr id="32" name="Прямая соединительная линия 31">
                  <a:extLst>
                    <a:ext uri="{FF2B5EF4-FFF2-40B4-BE49-F238E27FC236}">
                      <a16:creationId xmlns:a16="http://schemas.microsoft.com/office/drawing/2014/main" id="{6A356FD6-BA04-7245-82E9-ABA867DC255C}"/>
                    </a:ext>
                  </a:extLst>
                </p:cNvPr>
                <p:cNvCxnSpPr>
                  <a:cxnSpLocks/>
                </p:cNvCxnSpPr>
                <p:nvPr/>
              </p:nvCxnSpPr>
              <p:spPr>
                <a:xfrm flipV="1">
                  <a:off x="2541359" y="3696382"/>
                  <a:ext cx="0" cy="825453"/>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29" name="Овал 28">
                <a:extLst>
                  <a:ext uri="{FF2B5EF4-FFF2-40B4-BE49-F238E27FC236}">
                    <a16:creationId xmlns:a16="http://schemas.microsoft.com/office/drawing/2014/main" id="{50D31128-D2E2-9846-AAF5-AA8EEBD17E87}"/>
                  </a:ext>
                </a:extLst>
              </p:cNvPr>
              <p:cNvSpPr/>
              <p:nvPr/>
            </p:nvSpPr>
            <p:spPr>
              <a:xfrm>
                <a:off x="5424145" y="3370839"/>
                <a:ext cx="224168" cy="224168"/>
              </a:xfrm>
              <a:prstGeom prst="ellips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grpSp>
        <p:grpSp>
          <p:nvGrpSpPr>
            <p:cNvPr id="9" name="Группа 8">
              <a:extLst>
                <a:ext uri="{FF2B5EF4-FFF2-40B4-BE49-F238E27FC236}">
                  <a16:creationId xmlns:a16="http://schemas.microsoft.com/office/drawing/2014/main" id="{8300B4F9-E86E-204E-B0DF-6F0E9F4B13A3}"/>
                </a:ext>
              </a:extLst>
            </p:cNvPr>
            <p:cNvGrpSpPr/>
            <p:nvPr/>
          </p:nvGrpSpPr>
          <p:grpSpPr>
            <a:xfrm>
              <a:off x="5696365" y="2443268"/>
              <a:ext cx="1592900" cy="1246766"/>
              <a:chOff x="2805845" y="2588373"/>
              <a:chExt cx="1592900" cy="1246766"/>
            </a:xfrm>
          </p:grpSpPr>
          <p:grpSp>
            <p:nvGrpSpPr>
              <p:cNvPr id="23" name="Группа 22">
                <a:extLst>
                  <a:ext uri="{FF2B5EF4-FFF2-40B4-BE49-F238E27FC236}">
                    <a16:creationId xmlns:a16="http://schemas.microsoft.com/office/drawing/2014/main" id="{09FC6F6B-6C37-4E42-B4B1-9AB02AF4915E}"/>
                  </a:ext>
                </a:extLst>
              </p:cNvPr>
              <p:cNvGrpSpPr/>
              <p:nvPr/>
            </p:nvGrpSpPr>
            <p:grpSpPr>
              <a:xfrm rot="5400000">
                <a:off x="2978912" y="2415306"/>
                <a:ext cx="1246766" cy="1592900"/>
                <a:chOff x="1492765" y="3278401"/>
                <a:chExt cx="1246766" cy="1592900"/>
              </a:xfrm>
            </p:grpSpPr>
            <p:cxnSp>
              <p:nvCxnSpPr>
                <p:cNvPr id="25" name="Прямая соединительная линия 24">
                  <a:extLst>
                    <a:ext uri="{FF2B5EF4-FFF2-40B4-BE49-F238E27FC236}">
                      <a16:creationId xmlns:a16="http://schemas.microsoft.com/office/drawing/2014/main" id="{751681FB-9E4E-0D4E-B315-4D9570C09B60}"/>
                    </a:ext>
                  </a:extLst>
                </p:cNvPr>
                <p:cNvCxnSpPr>
                  <a:cxnSpLocks/>
                </p:cNvCxnSpPr>
                <p:nvPr/>
              </p:nvCxnSpPr>
              <p:spPr>
                <a:xfrm rot="16200000">
                  <a:off x="1907158" y="3068529"/>
                  <a:ext cx="0" cy="828786"/>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26" name="Дуга 25">
                  <a:extLst>
                    <a:ext uri="{FF2B5EF4-FFF2-40B4-BE49-F238E27FC236}">
                      <a16:creationId xmlns:a16="http://schemas.microsoft.com/office/drawing/2014/main" id="{AB68AE0E-51D9-CA46-9D21-BF277AA2B111}"/>
                    </a:ext>
                  </a:extLst>
                </p:cNvPr>
                <p:cNvSpPr/>
                <p:nvPr/>
              </p:nvSpPr>
              <p:spPr>
                <a:xfrm>
                  <a:off x="2324726" y="3278401"/>
                  <a:ext cx="414805" cy="414805"/>
                </a:xfrm>
                <a:prstGeom prst="arc">
                  <a:avLst>
                    <a:gd name="adj1" fmla="val 5365420"/>
                    <a:gd name="adj2" fmla="val 10836765"/>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cxnSp>
              <p:nvCxnSpPr>
                <p:cNvPr id="27" name="Прямая соединительная линия 26">
                  <a:extLst>
                    <a:ext uri="{FF2B5EF4-FFF2-40B4-BE49-F238E27FC236}">
                      <a16:creationId xmlns:a16="http://schemas.microsoft.com/office/drawing/2014/main" id="{B1AF5B50-0FA6-DE4E-BE0B-7368EA44EC74}"/>
                    </a:ext>
                  </a:extLst>
                </p:cNvPr>
                <p:cNvCxnSpPr>
                  <a:cxnSpLocks/>
                </p:cNvCxnSpPr>
                <p:nvPr/>
              </p:nvCxnSpPr>
              <p:spPr>
                <a:xfrm rot="16200000">
                  <a:off x="1953901" y="4283842"/>
                  <a:ext cx="1174918" cy="0"/>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24" name="Овал 23">
                <a:extLst>
                  <a:ext uri="{FF2B5EF4-FFF2-40B4-BE49-F238E27FC236}">
                    <a16:creationId xmlns:a16="http://schemas.microsoft.com/office/drawing/2014/main" id="{F101E612-B9EB-A14C-BA9C-4CD0B21084EB}"/>
                  </a:ext>
                </a:extLst>
              </p:cNvPr>
              <p:cNvSpPr/>
              <p:nvPr/>
            </p:nvSpPr>
            <p:spPr>
              <a:xfrm>
                <a:off x="4079256" y="3523239"/>
                <a:ext cx="224168" cy="224168"/>
              </a:xfrm>
              <a:prstGeom prst="ellips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grpSp>
        <p:grpSp>
          <p:nvGrpSpPr>
            <p:cNvPr id="10" name="Группа 9">
              <a:extLst>
                <a:ext uri="{FF2B5EF4-FFF2-40B4-BE49-F238E27FC236}">
                  <a16:creationId xmlns:a16="http://schemas.microsoft.com/office/drawing/2014/main" id="{21766317-3C57-E043-AFC0-5ACF79D441E2}"/>
                </a:ext>
              </a:extLst>
            </p:cNvPr>
            <p:cNvGrpSpPr/>
            <p:nvPr/>
          </p:nvGrpSpPr>
          <p:grpSpPr>
            <a:xfrm>
              <a:off x="7210128" y="3285990"/>
              <a:ext cx="1589727" cy="1243434"/>
              <a:chOff x="4151024" y="3278401"/>
              <a:chExt cx="1589727" cy="1243434"/>
            </a:xfrm>
          </p:grpSpPr>
          <p:grpSp>
            <p:nvGrpSpPr>
              <p:cNvPr id="18" name="Группа 17">
                <a:extLst>
                  <a:ext uri="{FF2B5EF4-FFF2-40B4-BE49-F238E27FC236}">
                    <a16:creationId xmlns:a16="http://schemas.microsoft.com/office/drawing/2014/main" id="{3FF51765-5BF9-604D-B916-22A6B0000B11}"/>
                  </a:ext>
                </a:extLst>
              </p:cNvPr>
              <p:cNvGrpSpPr/>
              <p:nvPr/>
            </p:nvGrpSpPr>
            <p:grpSpPr>
              <a:xfrm>
                <a:off x="4151024" y="3278401"/>
                <a:ext cx="1589727" cy="1243434"/>
                <a:chOff x="1156154" y="3278401"/>
                <a:chExt cx="1589727" cy="1243434"/>
              </a:xfrm>
            </p:grpSpPr>
            <p:cxnSp>
              <p:nvCxnSpPr>
                <p:cNvPr id="20" name="Прямая соединительная линия 19">
                  <a:extLst>
                    <a:ext uri="{FF2B5EF4-FFF2-40B4-BE49-F238E27FC236}">
                      <a16:creationId xmlns:a16="http://schemas.microsoft.com/office/drawing/2014/main" id="{AD4469F7-D1E8-6B45-8A84-6455B405927F}"/>
                    </a:ext>
                  </a:extLst>
                </p:cNvPr>
                <p:cNvCxnSpPr>
                  <a:cxnSpLocks/>
                </p:cNvCxnSpPr>
                <p:nvPr/>
              </p:nvCxnSpPr>
              <p:spPr>
                <a:xfrm>
                  <a:off x="1156154" y="3482923"/>
                  <a:ext cx="1171747" cy="0"/>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21" name="Дуга 20">
                  <a:extLst>
                    <a:ext uri="{FF2B5EF4-FFF2-40B4-BE49-F238E27FC236}">
                      <a16:creationId xmlns:a16="http://schemas.microsoft.com/office/drawing/2014/main" id="{F1917ED9-E75D-AD41-9347-EBE46F7FDA0F}"/>
                    </a:ext>
                  </a:extLst>
                </p:cNvPr>
                <p:cNvSpPr/>
                <p:nvPr/>
              </p:nvSpPr>
              <p:spPr>
                <a:xfrm>
                  <a:off x="2331076" y="3278401"/>
                  <a:ext cx="414805" cy="414805"/>
                </a:xfrm>
                <a:prstGeom prst="arc">
                  <a:avLst>
                    <a:gd name="adj1" fmla="val 5365420"/>
                    <a:gd name="adj2" fmla="val 10836765"/>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cxnSp>
              <p:nvCxnSpPr>
                <p:cNvPr id="22" name="Прямая соединительная линия 21">
                  <a:extLst>
                    <a:ext uri="{FF2B5EF4-FFF2-40B4-BE49-F238E27FC236}">
                      <a16:creationId xmlns:a16="http://schemas.microsoft.com/office/drawing/2014/main" id="{E1E47C74-D284-DF43-87BD-059C2B319E3D}"/>
                    </a:ext>
                  </a:extLst>
                </p:cNvPr>
                <p:cNvCxnSpPr>
                  <a:cxnSpLocks/>
                </p:cNvCxnSpPr>
                <p:nvPr/>
              </p:nvCxnSpPr>
              <p:spPr>
                <a:xfrm flipV="1">
                  <a:off x="2541359" y="3696382"/>
                  <a:ext cx="0" cy="825453"/>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19" name="Овал 18">
                <a:extLst>
                  <a:ext uri="{FF2B5EF4-FFF2-40B4-BE49-F238E27FC236}">
                    <a16:creationId xmlns:a16="http://schemas.microsoft.com/office/drawing/2014/main" id="{5A3F6C39-CECE-764B-B2F3-91EC7FC11BEA}"/>
                  </a:ext>
                </a:extLst>
              </p:cNvPr>
              <p:cNvSpPr/>
              <p:nvPr/>
            </p:nvSpPr>
            <p:spPr>
              <a:xfrm>
                <a:off x="5424145" y="3370839"/>
                <a:ext cx="224168" cy="224168"/>
              </a:xfrm>
              <a:prstGeom prst="ellips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grpSp>
        <p:grpSp>
          <p:nvGrpSpPr>
            <p:cNvPr id="11" name="Группа 10">
              <a:extLst>
                <a:ext uri="{FF2B5EF4-FFF2-40B4-BE49-F238E27FC236}">
                  <a16:creationId xmlns:a16="http://schemas.microsoft.com/office/drawing/2014/main" id="{04676EDF-41CA-EC4C-BC62-B51BDC470D3C}"/>
                </a:ext>
              </a:extLst>
            </p:cNvPr>
            <p:cNvGrpSpPr/>
            <p:nvPr/>
          </p:nvGrpSpPr>
          <p:grpSpPr>
            <a:xfrm>
              <a:off x="8707417" y="2442321"/>
              <a:ext cx="1592900" cy="1246766"/>
              <a:chOff x="2805845" y="2588373"/>
              <a:chExt cx="1592900" cy="1246766"/>
            </a:xfrm>
          </p:grpSpPr>
          <p:grpSp>
            <p:nvGrpSpPr>
              <p:cNvPr id="13" name="Группа 12">
                <a:extLst>
                  <a:ext uri="{FF2B5EF4-FFF2-40B4-BE49-F238E27FC236}">
                    <a16:creationId xmlns:a16="http://schemas.microsoft.com/office/drawing/2014/main" id="{A19A5231-276D-A84D-B29B-67A9B9135159}"/>
                  </a:ext>
                </a:extLst>
              </p:cNvPr>
              <p:cNvGrpSpPr/>
              <p:nvPr/>
            </p:nvGrpSpPr>
            <p:grpSpPr>
              <a:xfrm rot="5400000">
                <a:off x="2978912" y="2415306"/>
                <a:ext cx="1246766" cy="1592900"/>
                <a:chOff x="1492765" y="3278401"/>
                <a:chExt cx="1246766" cy="1592900"/>
              </a:xfrm>
            </p:grpSpPr>
            <p:cxnSp>
              <p:nvCxnSpPr>
                <p:cNvPr id="15" name="Прямая соединительная линия 14">
                  <a:extLst>
                    <a:ext uri="{FF2B5EF4-FFF2-40B4-BE49-F238E27FC236}">
                      <a16:creationId xmlns:a16="http://schemas.microsoft.com/office/drawing/2014/main" id="{050BA3E5-0309-C242-84D9-4F45584C44F1}"/>
                    </a:ext>
                  </a:extLst>
                </p:cNvPr>
                <p:cNvCxnSpPr>
                  <a:cxnSpLocks/>
                </p:cNvCxnSpPr>
                <p:nvPr/>
              </p:nvCxnSpPr>
              <p:spPr>
                <a:xfrm rot="16200000">
                  <a:off x="1907158" y="3068529"/>
                  <a:ext cx="0" cy="828786"/>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6" name="Дуга 15">
                  <a:extLst>
                    <a:ext uri="{FF2B5EF4-FFF2-40B4-BE49-F238E27FC236}">
                      <a16:creationId xmlns:a16="http://schemas.microsoft.com/office/drawing/2014/main" id="{3038C3CA-43CD-A243-BD7D-923BE8B42F12}"/>
                    </a:ext>
                  </a:extLst>
                </p:cNvPr>
                <p:cNvSpPr/>
                <p:nvPr/>
              </p:nvSpPr>
              <p:spPr>
                <a:xfrm>
                  <a:off x="2324726" y="3278401"/>
                  <a:ext cx="414805" cy="414805"/>
                </a:xfrm>
                <a:prstGeom prst="arc">
                  <a:avLst>
                    <a:gd name="adj1" fmla="val 5365420"/>
                    <a:gd name="adj2" fmla="val 10836765"/>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cxnSp>
              <p:nvCxnSpPr>
                <p:cNvPr id="17" name="Прямая соединительная линия 16">
                  <a:extLst>
                    <a:ext uri="{FF2B5EF4-FFF2-40B4-BE49-F238E27FC236}">
                      <a16:creationId xmlns:a16="http://schemas.microsoft.com/office/drawing/2014/main" id="{A35CE6E3-67A3-1F4D-934B-4E211A43BED2}"/>
                    </a:ext>
                  </a:extLst>
                </p:cNvPr>
                <p:cNvCxnSpPr>
                  <a:cxnSpLocks/>
                </p:cNvCxnSpPr>
                <p:nvPr/>
              </p:nvCxnSpPr>
              <p:spPr>
                <a:xfrm rot="16200000">
                  <a:off x="1953901" y="4283842"/>
                  <a:ext cx="1174918" cy="0"/>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14" name="Овал 13">
                <a:extLst>
                  <a:ext uri="{FF2B5EF4-FFF2-40B4-BE49-F238E27FC236}">
                    <a16:creationId xmlns:a16="http://schemas.microsoft.com/office/drawing/2014/main" id="{06E362CA-C2AB-9948-A51F-B5E4E8615C3A}"/>
                  </a:ext>
                </a:extLst>
              </p:cNvPr>
              <p:cNvSpPr/>
              <p:nvPr/>
            </p:nvSpPr>
            <p:spPr>
              <a:xfrm>
                <a:off x="4079256" y="3523239"/>
                <a:ext cx="224168" cy="224168"/>
              </a:xfrm>
              <a:prstGeom prst="ellips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grpSp>
        <p:cxnSp>
          <p:nvCxnSpPr>
            <p:cNvPr id="12" name="Прямая соединительная линия 11">
              <a:extLst>
                <a:ext uri="{FF2B5EF4-FFF2-40B4-BE49-F238E27FC236}">
                  <a16:creationId xmlns:a16="http://schemas.microsoft.com/office/drawing/2014/main" id="{5D01D581-FBCE-504E-BDD4-F2993FBBEEDE}"/>
                </a:ext>
              </a:extLst>
            </p:cNvPr>
            <p:cNvCxnSpPr>
              <a:cxnSpLocks/>
            </p:cNvCxnSpPr>
            <p:nvPr/>
          </p:nvCxnSpPr>
          <p:spPr>
            <a:xfrm>
              <a:off x="10204996" y="3489271"/>
              <a:ext cx="1171747" cy="0"/>
            </a:xfrm>
            <a:prstGeom prst="line">
              <a:avLst/>
            </a:prstGeom>
            <a:noFill/>
            <a:ln w="28575">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9" name="Прямоугольник 38">
            <a:extLst>
              <a:ext uri="{FF2B5EF4-FFF2-40B4-BE49-F238E27FC236}">
                <a16:creationId xmlns:a16="http://schemas.microsoft.com/office/drawing/2014/main" id="{17A688D0-5A9E-A24D-B95A-B707122A11A5}"/>
              </a:ext>
            </a:extLst>
          </p:cNvPr>
          <p:cNvSpPr/>
          <p:nvPr/>
        </p:nvSpPr>
        <p:spPr>
          <a:xfrm>
            <a:off x="1291843" y="5192527"/>
            <a:ext cx="2158724" cy="830997"/>
          </a:xfrm>
          <a:prstGeom prst="rect">
            <a:avLst/>
          </a:prstGeom>
        </p:spPr>
        <p:txBody>
          <a:bodyPr wrap="square">
            <a:spAutoFit/>
          </a:bodyPr>
          <a:lstStyle/>
          <a:p>
            <a:r>
              <a:rPr lang="en" sz="12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ru-RU" sz="1200" dirty="0">
                <a:solidFill>
                  <a:schemeClr val="accent3"/>
                </a:solidFill>
                <a:latin typeface="Neris Thin" pitchFamily="2" charset="0"/>
                <a:ea typeface="Roboto Thin" panose="02000000000000000000" pitchFamily="2" charset="0"/>
                <a:cs typeface="Roboto Thin" panose="02000000000000000000" pitchFamily="2" charset="0"/>
              </a:rPr>
              <a:t> </a:t>
            </a:r>
            <a:endParaRPr lang="ru-RU" sz="1200" dirty="0">
              <a:solidFill>
                <a:schemeClr val="accent3"/>
              </a:solidFill>
              <a:latin typeface="Neris Thin" pitchFamily="2" charset="0"/>
            </a:endParaRPr>
          </a:p>
        </p:txBody>
      </p:sp>
      <p:sp>
        <p:nvSpPr>
          <p:cNvPr id="40" name="Прямоугольник 39">
            <a:extLst>
              <a:ext uri="{FF2B5EF4-FFF2-40B4-BE49-F238E27FC236}">
                <a16:creationId xmlns:a16="http://schemas.microsoft.com/office/drawing/2014/main" id="{72F39814-A5CD-1C43-BE68-9ED6A05666B5}"/>
              </a:ext>
            </a:extLst>
          </p:cNvPr>
          <p:cNvSpPr/>
          <p:nvPr/>
        </p:nvSpPr>
        <p:spPr>
          <a:xfrm>
            <a:off x="4286713" y="5192526"/>
            <a:ext cx="2158724" cy="830997"/>
          </a:xfrm>
          <a:prstGeom prst="rect">
            <a:avLst/>
          </a:prstGeom>
        </p:spPr>
        <p:txBody>
          <a:bodyPr wrap="square">
            <a:spAutoFit/>
          </a:bodyPr>
          <a:lstStyle/>
          <a:p>
            <a:r>
              <a:rPr lang="en" sz="12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ru-RU" sz="1200" dirty="0">
                <a:solidFill>
                  <a:schemeClr val="accent3"/>
                </a:solidFill>
                <a:latin typeface="Neris Thin" pitchFamily="2" charset="0"/>
                <a:ea typeface="Roboto Thin" panose="02000000000000000000" pitchFamily="2" charset="0"/>
                <a:cs typeface="Roboto Thin" panose="02000000000000000000" pitchFamily="2" charset="0"/>
              </a:rPr>
              <a:t> </a:t>
            </a:r>
            <a:endParaRPr lang="ru-RU" sz="1200" dirty="0">
              <a:solidFill>
                <a:schemeClr val="accent3"/>
              </a:solidFill>
              <a:latin typeface="Neris Thin" pitchFamily="2" charset="0"/>
            </a:endParaRPr>
          </a:p>
        </p:txBody>
      </p:sp>
      <p:sp>
        <p:nvSpPr>
          <p:cNvPr id="41" name="Прямоугольник 40">
            <a:extLst>
              <a:ext uri="{FF2B5EF4-FFF2-40B4-BE49-F238E27FC236}">
                <a16:creationId xmlns:a16="http://schemas.microsoft.com/office/drawing/2014/main" id="{0B1E9404-8556-304C-9BCF-C90E79924306}"/>
              </a:ext>
            </a:extLst>
          </p:cNvPr>
          <p:cNvSpPr/>
          <p:nvPr/>
        </p:nvSpPr>
        <p:spPr>
          <a:xfrm>
            <a:off x="7345817" y="5201466"/>
            <a:ext cx="2158724" cy="830997"/>
          </a:xfrm>
          <a:prstGeom prst="rect">
            <a:avLst/>
          </a:prstGeom>
        </p:spPr>
        <p:txBody>
          <a:bodyPr wrap="square">
            <a:spAutoFit/>
          </a:bodyPr>
          <a:lstStyle/>
          <a:p>
            <a:r>
              <a:rPr lang="en" sz="12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ru-RU" sz="1200" dirty="0">
                <a:solidFill>
                  <a:schemeClr val="accent3"/>
                </a:solidFill>
                <a:latin typeface="Neris Thin" pitchFamily="2" charset="0"/>
                <a:ea typeface="Roboto Thin" panose="02000000000000000000" pitchFamily="2" charset="0"/>
                <a:cs typeface="Roboto Thin" panose="02000000000000000000" pitchFamily="2" charset="0"/>
              </a:rPr>
              <a:t> </a:t>
            </a:r>
            <a:endParaRPr lang="ru-RU" sz="1200" dirty="0">
              <a:solidFill>
                <a:schemeClr val="accent3"/>
              </a:solidFill>
              <a:latin typeface="Neris Thin" pitchFamily="2" charset="0"/>
            </a:endParaRPr>
          </a:p>
        </p:txBody>
      </p:sp>
      <p:sp>
        <p:nvSpPr>
          <p:cNvPr id="42" name="Прямоугольник 41">
            <a:extLst>
              <a:ext uri="{FF2B5EF4-FFF2-40B4-BE49-F238E27FC236}">
                <a16:creationId xmlns:a16="http://schemas.microsoft.com/office/drawing/2014/main" id="{C7E2E9E5-C9DD-5A46-96A2-165888B8408D}"/>
              </a:ext>
            </a:extLst>
          </p:cNvPr>
          <p:cNvSpPr/>
          <p:nvPr/>
        </p:nvSpPr>
        <p:spPr>
          <a:xfrm>
            <a:off x="5835225" y="1523761"/>
            <a:ext cx="2158724" cy="830997"/>
          </a:xfrm>
          <a:prstGeom prst="rect">
            <a:avLst/>
          </a:prstGeom>
        </p:spPr>
        <p:txBody>
          <a:bodyPr wrap="square">
            <a:spAutoFit/>
          </a:bodyPr>
          <a:lstStyle/>
          <a:p>
            <a:r>
              <a:rPr lang="en" sz="12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ru-RU" sz="1200" dirty="0">
                <a:solidFill>
                  <a:schemeClr val="accent3"/>
                </a:solidFill>
                <a:latin typeface="Neris Thin" pitchFamily="2" charset="0"/>
                <a:ea typeface="Roboto Thin" panose="02000000000000000000" pitchFamily="2" charset="0"/>
                <a:cs typeface="Roboto Thin" panose="02000000000000000000" pitchFamily="2" charset="0"/>
              </a:rPr>
              <a:t> </a:t>
            </a:r>
            <a:endParaRPr lang="ru-RU" sz="1200" dirty="0">
              <a:solidFill>
                <a:schemeClr val="accent3"/>
              </a:solidFill>
              <a:latin typeface="Neris Thin" pitchFamily="2" charset="0"/>
            </a:endParaRPr>
          </a:p>
        </p:txBody>
      </p:sp>
      <p:sp>
        <p:nvSpPr>
          <p:cNvPr id="43" name="Прямоугольник 42">
            <a:extLst>
              <a:ext uri="{FF2B5EF4-FFF2-40B4-BE49-F238E27FC236}">
                <a16:creationId xmlns:a16="http://schemas.microsoft.com/office/drawing/2014/main" id="{5C72BD49-17BB-1E45-9DF4-349B3577E932}"/>
              </a:ext>
            </a:extLst>
          </p:cNvPr>
          <p:cNvSpPr/>
          <p:nvPr/>
        </p:nvSpPr>
        <p:spPr>
          <a:xfrm>
            <a:off x="2801537" y="1523761"/>
            <a:ext cx="2158724" cy="830997"/>
          </a:xfrm>
          <a:prstGeom prst="rect">
            <a:avLst/>
          </a:prstGeom>
        </p:spPr>
        <p:txBody>
          <a:bodyPr wrap="square">
            <a:spAutoFit/>
          </a:bodyPr>
          <a:lstStyle/>
          <a:p>
            <a:r>
              <a:rPr lang="en" sz="12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ru-RU" sz="1200" dirty="0">
                <a:solidFill>
                  <a:schemeClr val="accent3"/>
                </a:solidFill>
                <a:latin typeface="Neris Thin" pitchFamily="2" charset="0"/>
                <a:ea typeface="Roboto Thin" panose="02000000000000000000" pitchFamily="2" charset="0"/>
                <a:cs typeface="Roboto Thin" panose="02000000000000000000" pitchFamily="2" charset="0"/>
              </a:rPr>
              <a:t> </a:t>
            </a:r>
            <a:endParaRPr lang="ru-RU" sz="1200" dirty="0">
              <a:solidFill>
                <a:schemeClr val="accent3"/>
              </a:solidFill>
              <a:latin typeface="Neris Thin" pitchFamily="2" charset="0"/>
            </a:endParaRPr>
          </a:p>
        </p:txBody>
      </p:sp>
      <p:sp>
        <p:nvSpPr>
          <p:cNvPr id="44" name="Прямоугольник 43">
            <a:extLst>
              <a:ext uri="{FF2B5EF4-FFF2-40B4-BE49-F238E27FC236}">
                <a16:creationId xmlns:a16="http://schemas.microsoft.com/office/drawing/2014/main" id="{1CA0251E-FDC7-AC4F-AA08-70F200EE4CE5}"/>
              </a:ext>
            </a:extLst>
          </p:cNvPr>
          <p:cNvSpPr/>
          <p:nvPr/>
        </p:nvSpPr>
        <p:spPr>
          <a:xfrm>
            <a:off x="8846277" y="1522520"/>
            <a:ext cx="2158724" cy="830997"/>
          </a:xfrm>
          <a:prstGeom prst="rect">
            <a:avLst/>
          </a:prstGeom>
        </p:spPr>
        <p:txBody>
          <a:bodyPr wrap="square">
            <a:spAutoFit/>
          </a:bodyPr>
          <a:lstStyle/>
          <a:p>
            <a:r>
              <a:rPr lang="en" sz="12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r>
              <a:rPr lang="ru-RU" sz="1200" dirty="0">
                <a:solidFill>
                  <a:schemeClr val="accent3"/>
                </a:solidFill>
                <a:latin typeface="Neris Thin" pitchFamily="2" charset="0"/>
                <a:ea typeface="Roboto Thin" panose="02000000000000000000" pitchFamily="2" charset="0"/>
                <a:cs typeface="Roboto Thin" panose="02000000000000000000" pitchFamily="2" charset="0"/>
              </a:rPr>
              <a:t> </a:t>
            </a:r>
            <a:endParaRPr lang="ru-RU" sz="1200" dirty="0">
              <a:solidFill>
                <a:schemeClr val="accent3"/>
              </a:solidFill>
              <a:latin typeface="Neris Thin" pitchFamily="2" charset="0"/>
            </a:endParaRPr>
          </a:p>
        </p:txBody>
      </p:sp>
      <p:sp>
        <p:nvSpPr>
          <p:cNvPr id="76" name="Полилиния 75">
            <a:extLst>
              <a:ext uri="{FF2B5EF4-FFF2-40B4-BE49-F238E27FC236}">
                <a16:creationId xmlns:a16="http://schemas.microsoft.com/office/drawing/2014/main" id="{31818F69-62EC-A143-84E6-A95A5FBDB5BA}"/>
              </a:ext>
            </a:extLst>
          </p:cNvPr>
          <p:cNvSpPr/>
          <p:nvPr/>
        </p:nvSpPr>
        <p:spPr>
          <a:xfrm>
            <a:off x="1393297" y="4719553"/>
            <a:ext cx="238537" cy="409120"/>
          </a:xfrm>
          <a:custGeom>
            <a:avLst/>
            <a:gdLst>
              <a:gd name="connsiteX0" fmla="*/ 136207 w 238537"/>
              <a:gd name="connsiteY0" fmla="*/ 317318 h 409120"/>
              <a:gd name="connsiteX1" fmla="*/ 105273 w 238537"/>
              <a:gd name="connsiteY1" fmla="*/ 321808 h 409120"/>
              <a:gd name="connsiteX2" fmla="*/ 113256 w 238537"/>
              <a:gd name="connsiteY2" fmla="*/ 341266 h 409120"/>
              <a:gd name="connsiteX3" fmla="*/ 127226 w 238537"/>
              <a:gd name="connsiteY3" fmla="*/ 339271 h 409120"/>
              <a:gd name="connsiteX4" fmla="*/ 164147 w 238537"/>
              <a:gd name="connsiteY4" fmla="*/ 250961 h 409120"/>
              <a:gd name="connsiteX5" fmla="*/ 81824 w 238537"/>
              <a:gd name="connsiteY5" fmla="*/ 263933 h 409120"/>
              <a:gd name="connsiteX6" fmla="*/ 89807 w 238537"/>
              <a:gd name="connsiteY6" fmla="*/ 283391 h 409120"/>
              <a:gd name="connsiteX7" fmla="*/ 154168 w 238537"/>
              <a:gd name="connsiteY7" fmla="*/ 273911 h 409120"/>
              <a:gd name="connsiteX8" fmla="*/ 79828 w 238537"/>
              <a:gd name="connsiteY8" fmla="*/ 214040 h 409120"/>
              <a:gd name="connsiteX9" fmla="*/ 119742 w 238537"/>
              <a:gd name="connsiteY9" fmla="*/ 229507 h 409120"/>
              <a:gd name="connsiteX10" fmla="*/ 159656 w 238537"/>
              <a:gd name="connsiteY10" fmla="*/ 214040 h 409120"/>
              <a:gd name="connsiteX11" fmla="*/ 194082 w 238537"/>
              <a:gd name="connsiteY11" fmla="*/ 229008 h 409120"/>
              <a:gd name="connsiteX12" fmla="*/ 189093 w 238537"/>
              <a:gd name="connsiteY12" fmla="*/ 240982 h 409120"/>
              <a:gd name="connsiteX13" fmla="*/ 119742 w 238537"/>
              <a:gd name="connsiteY13" fmla="*/ 409120 h 409120"/>
              <a:gd name="connsiteX14" fmla="*/ 84318 w 238537"/>
              <a:gd name="connsiteY14" fmla="*/ 323305 h 409120"/>
              <a:gd name="connsiteX15" fmla="*/ 80826 w 238537"/>
              <a:gd name="connsiteY15" fmla="*/ 315322 h 409120"/>
              <a:gd name="connsiteX16" fmla="*/ 45402 w 238537"/>
              <a:gd name="connsiteY16" fmla="*/ 229008 h 409120"/>
              <a:gd name="connsiteX17" fmla="*/ 79828 w 238537"/>
              <a:gd name="connsiteY17" fmla="*/ 214040 h 409120"/>
              <a:gd name="connsiteX18" fmla="*/ 119743 w 238537"/>
              <a:gd name="connsiteY18" fmla="*/ 0 h 409120"/>
              <a:gd name="connsiteX19" fmla="*/ 214539 w 238537"/>
              <a:gd name="connsiteY19" fmla="*/ 94796 h 409120"/>
              <a:gd name="connsiteX20" fmla="*/ 207554 w 238537"/>
              <a:gd name="connsiteY20" fmla="*/ 130719 h 409120"/>
              <a:gd name="connsiteX21" fmla="*/ 238487 w 238537"/>
              <a:gd name="connsiteY21" fmla="*/ 169635 h 409120"/>
              <a:gd name="connsiteX22" fmla="*/ 198573 w 238537"/>
              <a:gd name="connsiteY22" fmla="*/ 209549 h 409120"/>
              <a:gd name="connsiteX23" fmla="*/ 160156 w 238537"/>
              <a:gd name="connsiteY23" fmla="*/ 179614 h 409120"/>
              <a:gd name="connsiteX24" fmla="*/ 157661 w 238537"/>
              <a:gd name="connsiteY24" fmla="*/ 179614 h 409120"/>
              <a:gd name="connsiteX25" fmla="*/ 119244 w 238537"/>
              <a:gd name="connsiteY25" fmla="*/ 209549 h 409120"/>
              <a:gd name="connsiteX26" fmla="*/ 80826 w 238537"/>
              <a:gd name="connsiteY26" fmla="*/ 179614 h 409120"/>
              <a:gd name="connsiteX27" fmla="*/ 78332 w 238537"/>
              <a:gd name="connsiteY27" fmla="*/ 179614 h 409120"/>
              <a:gd name="connsiteX28" fmla="*/ 39914 w 238537"/>
              <a:gd name="connsiteY28" fmla="*/ 209549 h 409120"/>
              <a:gd name="connsiteX29" fmla="*/ 0 w 238537"/>
              <a:gd name="connsiteY29" fmla="*/ 169635 h 409120"/>
              <a:gd name="connsiteX30" fmla="*/ 31931 w 238537"/>
              <a:gd name="connsiteY30" fmla="*/ 130719 h 409120"/>
              <a:gd name="connsiteX31" fmla="*/ 24946 w 238537"/>
              <a:gd name="connsiteY31" fmla="*/ 94796 h 409120"/>
              <a:gd name="connsiteX32" fmla="*/ 119743 w 238537"/>
              <a:gd name="connsiteY32" fmla="*/ 0 h 40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8537" h="409120">
                <a:moveTo>
                  <a:pt x="136207" y="317318"/>
                </a:moveTo>
                <a:cubicBezTo>
                  <a:pt x="126727" y="318815"/>
                  <a:pt x="116749" y="320810"/>
                  <a:pt x="105273" y="321808"/>
                </a:cubicBezTo>
                <a:lnTo>
                  <a:pt x="113256" y="341266"/>
                </a:lnTo>
                <a:cubicBezTo>
                  <a:pt x="118245" y="340767"/>
                  <a:pt x="122736" y="339770"/>
                  <a:pt x="127226" y="339271"/>
                </a:cubicBezTo>
                <a:close/>
                <a:moveTo>
                  <a:pt x="164147" y="250961"/>
                </a:moveTo>
                <a:cubicBezTo>
                  <a:pt x="146185" y="255950"/>
                  <a:pt x="118245" y="261937"/>
                  <a:pt x="81824" y="263933"/>
                </a:cubicBezTo>
                <a:lnTo>
                  <a:pt x="89807" y="283391"/>
                </a:lnTo>
                <a:cubicBezTo>
                  <a:pt x="115751" y="281894"/>
                  <a:pt x="137205" y="277903"/>
                  <a:pt x="154168" y="273911"/>
                </a:cubicBezTo>
                <a:close/>
                <a:moveTo>
                  <a:pt x="79828" y="214040"/>
                </a:moveTo>
                <a:cubicBezTo>
                  <a:pt x="90305" y="223520"/>
                  <a:pt x="104275" y="229507"/>
                  <a:pt x="119742" y="229507"/>
                </a:cubicBezTo>
                <a:cubicBezTo>
                  <a:pt x="135209" y="229507"/>
                  <a:pt x="149179" y="223520"/>
                  <a:pt x="159656" y="214040"/>
                </a:cubicBezTo>
                <a:cubicBezTo>
                  <a:pt x="169136" y="222023"/>
                  <a:pt x="181110" y="228010"/>
                  <a:pt x="194082" y="229008"/>
                </a:cubicBezTo>
                <a:lnTo>
                  <a:pt x="189093" y="240982"/>
                </a:lnTo>
                <a:lnTo>
                  <a:pt x="119742" y="409120"/>
                </a:lnTo>
                <a:lnTo>
                  <a:pt x="84318" y="323305"/>
                </a:lnTo>
                <a:lnTo>
                  <a:pt x="80826" y="315322"/>
                </a:lnTo>
                <a:lnTo>
                  <a:pt x="45402" y="229008"/>
                </a:lnTo>
                <a:cubicBezTo>
                  <a:pt x="58374" y="228010"/>
                  <a:pt x="70348" y="222522"/>
                  <a:pt x="79828" y="214040"/>
                </a:cubicBezTo>
                <a:close/>
                <a:moveTo>
                  <a:pt x="119743" y="0"/>
                </a:moveTo>
                <a:cubicBezTo>
                  <a:pt x="172130" y="0"/>
                  <a:pt x="214539" y="42409"/>
                  <a:pt x="214539" y="94796"/>
                </a:cubicBezTo>
                <a:cubicBezTo>
                  <a:pt x="214539" y="107768"/>
                  <a:pt x="212044" y="119743"/>
                  <a:pt x="207554" y="130719"/>
                </a:cubicBezTo>
                <a:cubicBezTo>
                  <a:pt x="225515" y="134211"/>
                  <a:pt x="239485" y="150177"/>
                  <a:pt x="238487" y="169635"/>
                </a:cubicBezTo>
                <a:cubicBezTo>
                  <a:pt x="238487" y="191588"/>
                  <a:pt x="220526" y="209549"/>
                  <a:pt x="198573" y="209549"/>
                </a:cubicBezTo>
                <a:cubicBezTo>
                  <a:pt x="180113" y="209549"/>
                  <a:pt x="164646" y="196577"/>
                  <a:pt x="160156" y="179614"/>
                </a:cubicBezTo>
                <a:lnTo>
                  <a:pt x="157661" y="179614"/>
                </a:lnTo>
                <a:cubicBezTo>
                  <a:pt x="153171" y="196577"/>
                  <a:pt x="137704" y="209549"/>
                  <a:pt x="119244" y="209549"/>
                </a:cubicBezTo>
                <a:cubicBezTo>
                  <a:pt x="100783" y="209549"/>
                  <a:pt x="85317" y="196577"/>
                  <a:pt x="80826" y="179614"/>
                </a:cubicBezTo>
                <a:lnTo>
                  <a:pt x="78332" y="179614"/>
                </a:lnTo>
                <a:cubicBezTo>
                  <a:pt x="73841" y="196577"/>
                  <a:pt x="58374" y="209549"/>
                  <a:pt x="39914" y="209549"/>
                </a:cubicBezTo>
                <a:cubicBezTo>
                  <a:pt x="17961" y="209549"/>
                  <a:pt x="0" y="191588"/>
                  <a:pt x="0" y="169635"/>
                </a:cubicBezTo>
                <a:cubicBezTo>
                  <a:pt x="0" y="150676"/>
                  <a:pt x="13471" y="134211"/>
                  <a:pt x="31931" y="130719"/>
                </a:cubicBezTo>
                <a:cubicBezTo>
                  <a:pt x="27441" y="119244"/>
                  <a:pt x="24946" y="107269"/>
                  <a:pt x="24946" y="94796"/>
                </a:cubicBezTo>
                <a:cubicBezTo>
                  <a:pt x="24946" y="42409"/>
                  <a:pt x="67355" y="0"/>
                  <a:pt x="119743" y="0"/>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sp>
        <p:nvSpPr>
          <p:cNvPr id="54" name="Рисунок 48" descr="Пончик">
            <a:extLst>
              <a:ext uri="{FF2B5EF4-FFF2-40B4-BE49-F238E27FC236}">
                <a16:creationId xmlns:a16="http://schemas.microsoft.com/office/drawing/2014/main" id="{557AD448-9556-2546-B80A-38020E32BFDD}"/>
              </a:ext>
            </a:extLst>
          </p:cNvPr>
          <p:cNvSpPr/>
          <p:nvPr/>
        </p:nvSpPr>
        <p:spPr>
          <a:xfrm>
            <a:off x="4384514" y="4724369"/>
            <a:ext cx="399205" cy="399315"/>
          </a:xfrm>
          <a:custGeom>
            <a:avLst/>
            <a:gdLst>
              <a:gd name="connsiteX0" fmla="*/ 389303 w 399205"/>
              <a:gd name="connsiteY0" fmla="*/ 136880 h 399315"/>
              <a:gd name="connsiteX1" fmla="*/ 389303 w 399205"/>
              <a:gd name="connsiteY1" fmla="*/ 136880 h 399315"/>
              <a:gd name="connsiteX2" fmla="*/ 389303 w 399205"/>
              <a:gd name="connsiteY2" fmla="*/ 136880 h 399315"/>
              <a:gd name="connsiteX3" fmla="*/ 289019 w 399205"/>
              <a:gd name="connsiteY3" fmla="*/ 21129 h 399315"/>
              <a:gd name="connsiteX4" fmla="*/ 136846 w 399205"/>
              <a:gd name="connsiteY4" fmla="*/ 10153 h 399315"/>
              <a:gd name="connsiteX5" fmla="*/ 136846 w 399205"/>
              <a:gd name="connsiteY5" fmla="*/ 10153 h 399315"/>
              <a:gd name="connsiteX6" fmla="*/ 21594 w 399205"/>
              <a:gd name="connsiteY6" fmla="*/ 109938 h 399315"/>
              <a:gd name="connsiteX7" fmla="*/ 10118 w 399205"/>
              <a:gd name="connsiteY7" fmla="*/ 262610 h 399315"/>
              <a:gd name="connsiteX8" fmla="*/ 107908 w 399205"/>
              <a:gd name="connsiteY8" fmla="*/ 376864 h 399315"/>
              <a:gd name="connsiteX9" fmla="*/ 199212 w 399205"/>
              <a:gd name="connsiteY9" fmla="*/ 399316 h 399315"/>
              <a:gd name="connsiteX10" fmla="*/ 262576 w 399205"/>
              <a:gd name="connsiteY10" fmla="*/ 388838 h 399315"/>
              <a:gd name="connsiteX11" fmla="*/ 397785 w 399205"/>
              <a:gd name="connsiteY11" fmla="*/ 222197 h 399315"/>
              <a:gd name="connsiteX12" fmla="*/ 389303 w 399205"/>
              <a:gd name="connsiteY12" fmla="*/ 136880 h 399315"/>
              <a:gd name="connsiteX13" fmla="*/ 307479 w 399205"/>
              <a:gd name="connsiteY13" fmla="*/ 158833 h 399315"/>
              <a:gd name="connsiteX14" fmla="*/ 328434 w 399205"/>
              <a:gd name="connsiteY14" fmla="*/ 137878 h 399315"/>
              <a:gd name="connsiteX15" fmla="*/ 342404 w 399205"/>
              <a:gd name="connsiteY15" fmla="*/ 137878 h 399315"/>
              <a:gd name="connsiteX16" fmla="*/ 342404 w 399205"/>
              <a:gd name="connsiteY16" fmla="*/ 151848 h 399315"/>
              <a:gd name="connsiteX17" fmla="*/ 321449 w 399205"/>
              <a:gd name="connsiteY17" fmla="*/ 172803 h 399315"/>
              <a:gd name="connsiteX18" fmla="*/ 314464 w 399205"/>
              <a:gd name="connsiteY18" fmla="*/ 175797 h 399315"/>
              <a:gd name="connsiteX19" fmla="*/ 307479 w 399205"/>
              <a:gd name="connsiteY19" fmla="*/ 172803 h 399315"/>
              <a:gd name="connsiteX20" fmla="*/ 307479 w 399205"/>
              <a:gd name="connsiteY20" fmla="*/ 158833 h 399315"/>
              <a:gd name="connsiteX21" fmla="*/ 242619 w 399205"/>
              <a:gd name="connsiteY21" fmla="*/ 57551 h 399315"/>
              <a:gd name="connsiteX22" fmla="*/ 256588 w 399205"/>
              <a:gd name="connsiteY22" fmla="*/ 58050 h 399315"/>
              <a:gd name="connsiteX23" fmla="*/ 276546 w 399205"/>
              <a:gd name="connsiteY23" fmla="*/ 79005 h 399315"/>
              <a:gd name="connsiteX24" fmla="*/ 276047 w 399205"/>
              <a:gd name="connsiteY24" fmla="*/ 92975 h 399315"/>
              <a:gd name="connsiteX25" fmla="*/ 269062 w 399205"/>
              <a:gd name="connsiteY25" fmla="*/ 95469 h 399315"/>
              <a:gd name="connsiteX26" fmla="*/ 261578 w 399205"/>
              <a:gd name="connsiteY26" fmla="*/ 92476 h 399315"/>
              <a:gd name="connsiteX27" fmla="*/ 241621 w 399205"/>
              <a:gd name="connsiteY27" fmla="*/ 71521 h 399315"/>
              <a:gd name="connsiteX28" fmla="*/ 242619 w 399205"/>
              <a:gd name="connsiteY28" fmla="*/ 57551 h 399315"/>
              <a:gd name="connsiteX29" fmla="*/ 199711 w 399205"/>
              <a:gd name="connsiteY29" fmla="*/ 143865 h 399315"/>
              <a:gd name="connsiteX30" fmla="*/ 224657 w 399205"/>
              <a:gd name="connsiteY30" fmla="*/ 149852 h 399315"/>
              <a:gd name="connsiteX31" fmla="*/ 252597 w 399205"/>
              <a:gd name="connsiteY31" fmla="*/ 182283 h 399315"/>
              <a:gd name="connsiteX32" fmla="*/ 249603 w 399205"/>
              <a:gd name="connsiteY32" fmla="*/ 225190 h 399315"/>
              <a:gd name="connsiteX33" fmla="*/ 217173 w 399205"/>
              <a:gd name="connsiteY33" fmla="*/ 253130 h 399315"/>
              <a:gd name="connsiteX34" fmla="*/ 146326 w 399205"/>
              <a:gd name="connsiteY34" fmla="*/ 217706 h 399315"/>
              <a:gd name="connsiteX35" fmla="*/ 149319 w 399205"/>
              <a:gd name="connsiteY35" fmla="*/ 174799 h 399315"/>
              <a:gd name="connsiteX36" fmla="*/ 181749 w 399205"/>
              <a:gd name="connsiteY36" fmla="*/ 146859 h 399315"/>
              <a:gd name="connsiteX37" fmla="*/ 199711 w 399205"/>
              <a:gd name="connsiteY37" fmla="*/ 143865 h 399315"/>
              <a:gd name="connsiteX38" fmla="*/ 127865 w 399205"/>
              <a:gd name="connsiteY38" fmla="*/ 79005 h 399315"/>
              <a:gd name="connsiteX39" fmla="*/ 148820 w 399205"/>
              <a:gd name="connsiteY39" fmla="*/ 58050 h 399315"/>
              <a:gd name="connsiteX40" fmla="*/ 162790 w 399205"/>
              <a:gd name="connsiteY40" fmla="*/ 58050 h 399315"/>
              <a:gd name="connsiteX41" fmla="*/ 162790 w 399205"/>
              <a:gd name="connsiteY41" fmla="*/ 72020 h 399315"/>
              <a:gd name="connsiteX42" fmla="*/ 141835 w 399205"/>
              <a:gd name="connsiteY42" fmla="*/ 92975 h 399315"/>
              <a:gd name="connsiteX43" fmla="*/ 134850 w 399205"/>
              <a:gd name="connsiteY43" fmla="*/ 95968 h 399315"/>
              <a:gd name="connsiteX44" fmla="*/ 127865 w 399205"/>
              <a:gd name="connsiteY44" fmla="*/ 92975 h 399315"/>
              <a:gd name="connsiteX45" fmla="*/ 127865 w 399205"/>
              <a:gd name="connsiteY45" fmla="*/ 79005 h 399315"/>
              <a:gd name="connsiteX46" fmla="*/ 58015 w 399205"/>
              <a:gd name="connsiteY46" fmla="*/ 151848 h 399315"/>
              <a:gd name="connsiteX47" fmla="*/ 58015 w 399205"/>
              <a:gd name="connsiteY47" fmla="*/ 137878 h 399315"/>
              <a:gd name="connsiteX48" fmla="*/ 71985 w 399205"/>
              <a:gd name="connsiteY48" fmla="*/ 137878 h 399315"/>
              <a:gd name="connsiteX49" fmla="*/ 92940 w 399205"/>
              <a:gd name="connsiteY49" fmla="*/ 158833 h 399315"/>
              <a:gd name="connsiteX50" fmla="*/ 92940 w 399205"/>
              <a:gd name="connsiteY50" fmla="*/ 172803 h 399315"/>
              <a:gd name="connsiteX51" fmla="*/ 85955 w 399205"/>
              <a:gd name="connsiteY51" fmla="*/ 175797 h 399315"/>
              <a:gd name="connsiteX52" fmla="*/ 78970 w 399205"/>
              <a:gd name="connsiteY52" fmla="*/ 172803 h 399315"/>
              <a:gd name="connsiteX53" fmla="*/ 58015 w 399205"/>
              <a:gd name="connsiteY53" fmla="*/ 151848 h 399315"/>
              <a:gd name="connsiteX54" fmla="*/ 73482 w 399205"/>
              <a:gd name="connsiteY54" fmla="*/ 270593 h 399315"/>
              <a:gd name="connsiteX55" fmla="*/ 66497 w 399205"/>
              <a:gd name="connsiteY55" fmla="*/ 267599 h 399315"/>
              <a:gd name="connsiteX56" fmla="*/ 66497 w 399205"/>
              <a:gd name="connsiteY56" fmla="*/ 253629 h 399315"/>
              <a:gd name="connsiteX57" fmla="*/ 87452 w 399205"/>
              <a:gd name="connsiteY57" fmla="*/ 232674 h 399315"/>
              <a:gd name="connsiteX58" fmla="*/ 101422 w 399205"/>
              <a:gd name="connsiteY58" fmla="*/ 232674 h 399315"/>
              <a:gd name="connsiteX59" fmla="*/ 101422 w 399205"/>
              <a:gd name="connsiteY59" fmla="*/ 246644 h 399315"/>
              <a:gd name="connsiteX60" fmla="*/ 80467 w 399205"/>
              <a:gd name="connsiteY60" fmla="*/ 267599 h 399315"/>
              <a:gd name="connsiteX61" fmla="*/ 73482 w 399205"/>
              <a:gd name="connsiteY61" fmla="*/ 270593 h 399315"/>
              <a:gd name="connsiteX62" fmla="*/ 360365 w 399205"/>
              <a:gd name="connsiteY62" fmla="*/ 280072 h 399315"/>
              <a:gd name="connsiteX63" fmla="*/ 256588 w 399205"/>
              <a:gd name="connsiteY63" fmla="*/ 369879 h 399315"/>
              <a:gd name="connsiteX64" fmla="*/ 256588 w 399205"/>
              <a:gd name="connsiteY64" fmla="*/ 369879 h 399315"/>
              <a:gd name="connsiteX65" fmla="*/ 117388 w 399205"/>
              <a:gd name="connsiteY65" fmla="*/ 359402 h 399315"/>
              <a:gd name="connsiteX66" fmla="*/ 101921 w 399205"/>
              <a:gd name="connsiteY66" fmla="*/ 350421 h 399315"/>
              <a:gd name="connsiteX67" fmla="*/ 130360 w 399205"/>
              <a:gd name="connsiteY67" fmla="*/ 310008 h 399315"/>
              <a:gd name="connsiteX68" fmla="*/ 195220 w 399205"/>
              <a:gd name="connsiteY68" fmla="*/ 310008 h 399315"/>
              <a:gd name="connsiteX69" fmla="*/ 319952 w 399205"/>
              <a:gd name="connsiteY69" fmla="*/ 240158 h 399315"/>
              <a:gd name="connsiteX70" fmla="*/ 359866 w 399205"/>
              <a:gd name="connsiteY70" fmla="*/ 225190 h 399315"/>
              <a:gd name="connsiteX71" fmla="*/ 373836 w 399205"/>
              <a:gd name="connsiteY71" fmla="*/ 246644 h 399315"/>
              <a:gd name="connsiteX72" fmla="*/ 360365 w 399205"/>
              <a:gd name="connsiteY72" fmla="*/ 280072 h 3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9205" h="399315">
                <a:moveTo>
                  <a:pt x="389303" y="136880"/>
                </a:moveTo>
                <a:cubicBezTo>
                  <a:pt x="389303" y="136880"/>
                  <a:pt x="389303" y="136880"/>
                  <a:pt x="389303" y="136880"/>
                </a:cubicBezTo>
                <a:cubicBezTo>
                  <a:pt x="389303" y="136880"/>
                  <a:pt x="389303" y="136880"/>
                  <a:pt x="389303" y="136880"/>
                </a:cubicBezTo>
                <a:cubicBezTo>
                  <a:pt x="372340" y="85990"/>
                  <a:pt x="336916" y="45078"/>
                  <a:pt x="289019" y="21129"/>
                </a:cubicBezTo>
                <a:cubicBezTo>
                  <a:pt x="241621" y="-2819"/>
                  <a:pt x="187238" y="-6312"/>
                  <a:pt x="136846" y="10153"/>
                </a:cubicBezTo>
                <a:lnTo>
                  <a:pt x="136846" y="10153"/>
                </a:lnTo>
                <a:cubicBezTo>
                  <a:pt x="86454" y="27116"/>
                  <a:pt x="45043" y="62540"/>
                  <a:pt x="21594" y="109938"/>
                </a:cubicBezTo>
                <a:cubicBezTo>
                  <a:pt x="-2854" y="157835"/>
                  <a:pt x="-6346" y="212218"/>
                  <a:pt x="10118" y="262610"/>
                </a:cubicBezTo>
                <a:cubicBezTo>
                  <a:pt x="26084" y="311006"/>
                  <a:pt x="62007" y="352916"/>
                  <a:pt x="107908" y="376864"/>
                </a:cubicBezTo>
                <a:cubicBezTo>
                  <a:pt x="136347" y="391832"/>
                  <a:pt x="167779" y="399316"/>
                  <a:pt x="199212" y="399316"/>
                </a:cubicBezTo>
                <a:cubicBezTo>
                  <a:pt x="220666" y="399316"/>
                  <a:pt x="241621" y="395823"/>
                  <a:pt x="262576" y="388838"/>
                </a:cubicBezTo>
                <a:cubicBezTo>
                  <a:pt x="337415" y="363892"/>
                  <a:pt x="389303" y="299032"/>
                  <a:pt x="397785" y="222197"/>
                </a:cubicBezTo>
                <a:cubicBezTo>
                  <a:pt x="401277" y="194257"/>
                  <a:pt x="398284" y="164820"/>
                  <a:pt x="389303" y="136880"/>
                </a:cubicBezTo>
                <a:close/>
                <a:moveTo>
                  <a:pt x="307479" y="158833"/>
                </a:moveTo>
                <a:lnTo>
                  <a:pt x="328434" y="137878"/>
                </a:lnTo>
                <a:cubicBezTo>
                  <a:pt x="332425" y="133887"/>
                  <a:pt x="338413" y="133887"/>
                  <a:pt x="342404" y="137878"/>
                </a:cubicBezTo>
                <a:cubicBezTo>
                  <a:pt x="346395" y="141869"/>
                  <a:pt x="346395" y="147857"/>
                  <a:pt x="342404" y="151848"/>
                </a:cubicBezTo>
                <a:lnTo>
                  <a:pt x="321449" y="172803"/>
                </a:lnTo>
                <a:cubicBezTo>
                  <a:pt x="319453" y="174799"/>
                  <a:pt x="316959" y="175797"/>
                  <a:pt x="314464" y="175797"/>
                </a:cubicBezTo>
                <a:cubicBezTo>
                  <a:pt x="311969" y="175797"/>
                  <a:pt x="309475" y="174799"/>
                  <a:pt x="307479" y="172803"/>
                </a:cubicBezTo>
                <a:cubicBezTo>
                  <a:pt x="303488" y="169310"/>
                  <a:pt x="303488" y="162824"/>
                  <a:pt x="307479" y="158833"/>
                </a:cubicBezTo>
                <a:close/>
                <a:moveTo>
                  <a:pt x="242619" y="57551"/>
                </a:moveTo>
                <a:cubicBezTo>
                  <a:pt x="246610" y="53559"/>
                  <a:pt x="253096" y="54058"/>
                  <a:pt x="256588" y="58050"/>
                </a:cubicBezTo>
                <a:lnTo>
                  <a:pt x="276546" y="79005"/>
                </a:lnTo>
                <a:cubicBezTo>
                  <a:pt x="280537" y="82996"/>
                  <a:pt x="280038" y="89482"/>
                  <a:pt x="276047" y="92975"/>
                </a:cubicBezTo>
                <a:cubicBezTo>
                  <a:pt x="274051" y="94970"/>
                  <a:pt x="271556" y="95469"/>
                  <a:pt x="269062" y="95469"/>
                </a:cubicBezTo>
                <a:cubicBezTo>
                  <a:pt x="266567" y="95469"/>
                  <a:pt x="263573" y="94471"/>
                  <a:pt x="261578" y="92476"/>
                </a:cubicBezTo>
                <a:lnTo>
                  <a:pt x="241621" y="71521"/>
                </a:lnTo>
                <a:cubicBezTo>
                  <a:pt x="238627" y="68028"/>
                  <a:pt x="238627" y="61542"/>
                  <a:pt x="242619" y="57551"/>
                </a:cubicBezTo>
                <a:close/>
                <a:moveTo>
                  <a:pt x="199711" y="143865"/>
                </a:moveTo>
                <a:cubicBezTo>
                  <a:pt x="208193" y="143865"/>
                  <a:pt x="216674" y="145861"/>
                  <a:pt x="224657" y="149852"/>
                </a:cubicBezTo>
                <a:cubicBezTo>
                  <a:pt x="238128" y="156338"/>
                  <a:pt x="248107" y="167814"/>
                  <a:pt x="252597" y="182283"/>
                </a:cubicBezTo>
                <a:cubicBezTo>
                  <a:pt x="257087" y="196751"/>
                  <a:pt x="256090" y="211719"/>
                  <a:pt x="249603" y="225190"/>
                </a:cubicBezTo>
                <a:cubicBezTo>
                  <a:pt x="243117" y="238661"/>
                  <a:pt x="231642" y="248640"/>
                  <a:pt x="217173" y="253130"/>
                </a:cubicBezTo>
                <a:cubicBezTo>
                  <a:pt x="187737" y="263109"/>
                  <a:pt x="156304" y="247143"/>
                  <a:pt x="146326" y="217706"/>
                </a:cubicBezTo>
                <a:cubicBezTo>
                  <a:pt x="141835" y="203736"/>
                  <a:pt x="142833" y="188270"/>
                  <a:pt x="149319" y="174799"/>
                </a:cubicBezTo>
                <a:cubicBezTo>
                  <a:pt x="155805" y="161328"/>
                  <a:pt x="167281" y="151349"/>
                  <a:pt x="181749" y="146859"/>
                </a:cubicBezTo>
                <a:cubicBezTo>
                  <a:pt x="187737" y="144863"/>
                  <a:pt x="193724" y="143865"/>
                  <a:pt x="199711" y="143865"/>
                </a:cubicBezTo>
                <a:close/>
                <a:moveTo>
                  <a:pt x="127865" y="79005"/>
                </a:moveTo>
                <a:lnTo>
                  <a:pt x="148820" y="58050"/>
                </a:lnTo>
                <a:cubicBezTo>
                  <a:pt x="152812" y="54058"/>
                  <a:pt x="158799" y="54058"/>
                  <a:pt x="162790" y="58050"/>
                </a:cubicBezTo>
                <a:cubicBezTo>
                  <a:pt x="166782" y="62041"/>
                  <a:pt x="166782" y="68028"/>
                  <a:pt x="162790" y="72020"/>
                </a:cubicBezTo>
                <a:lnTo>
                  <a:pt x="141835" y="92975"/>
                </a:lnTo>
                <a:cubicBezTo>
                  <a:pt x="139840" y="94970"/>
                  <a:pt x="137345" y="95968"/>
                  <a:pt x="134850" y="95968"/>
                </a:cubicBezTo>
                <a:cubicBezTo>
                  <a:pt x="132356" y="95968"/>
                  <a:pt x="129861" y="94970"/>
                  <a:pt x="127865" y="92975"/>
                </a:cubicBezTo>
                <a:cubicBezTo>
                  <a:pt x="123874" y="89482"/>
                  <a:pt x="123874" y="82996"/>
                  <a:pt x="127865" y="79005"/>
                </a:cubicBezTo>
                <a:close/>
                <a:moveTo>
                  <a:pt x="58015" y="151848"/>
                </a:moveTo>
                <a:cubicBezTo>
                  <a:pt x="54024" y="147857"/>
                  <a:pt x="54024" y="141869"/>
                  <a:pt x="58015" y="137878"/>
                </a:cubicBezTo>
                <a:cubicBezTo>
                  <a:pt x="62007" y="133887"/>
                  <a:pt x="67994" y="133887"/>
                  <a:pt x="71985" y="137878"/>
                </a:cubicBezTo>
                <a:lnTo>
                  <a:pt x="92940" y="158833"/>
                </a:lnTo>
                <a:cubicBezTo>
                  <a:pt x="96932" y="162824"/>
                  <a:pt x="96932" y="168812"/>
                  <a:pt x="92940" y="172803"/>
                </a:cubicBezTo>
                <a:cubicBezTo>
                  <a:pt x="90945" y="174799"/>
                  <a:pt x="88450" y="175797"/>
                  <a:pt x="85955" y="175797"/>
                </a:cubicBezTo>
                <a:cubicBezTo>
                  <a:pt x="83461" y="175797"/>
                  <a:pt x="80966" y="174799"/>
                  <a:pt x="78970" y="172803"/>
                </a:cubicBezTo>
                <a:lnTo>
                  <a:pt x="58015" y="151848"/>
                </a:lnTo>
                <a:close/>
                <a:moveTo>
                  <a:pt x="73482" y="270593"/>
                </a:moveTo>
                <a:cubicBezTo>
                  <a:pt x="70988" y="270593"/>
                  <a:pt x="68493" y="269595"/>
                  <a:pt x="66497" y="267599"/>
                </a:cubicBezTo>
                <a:cubicBezTo>
                  <a:pt x="62506" y="263608"/>
                  <a:pt x="62506" y="257621"/>
                  <a:pt x="66497" y="253629"/>
                </a:cubicBezTo>
                <a:lnTo>
                  <a:pt x="87452" y="232674"/>
                </a:lnTo>
                <a:cubicBezTo>
                  <a:pt x="91444" y="228683"/>
                  <a:pt x="97431" y="228683"/>
                  <a:pt x="101422" y="232674"/>
                </a:cubicBezTo>
                <a:cubicBezTo>
                  <a:pt x="105414" y="236666"/>
                  <a:pt x="105414" y="242653"/>
                  <a:pt x="101422" y="246644"/>
                </a:cubicBezTo>
                <a:lnTo>
                  <a:pt x="80467" y="267599"/>
                </a:lnTo>
                <a:cubicBezTo>
                  <a:pt x="78970" y="269595"/>
                  <a:pt x="76476" y="270593"/>
                  <a:pt x="73482" y="270593"/>
                </a:cubicBezTo>
                <a:close/>
                <a:moveTo>
                  <a:pt x="360365" y="280072"/>
                </a:moveTo>
                <a:cubicBezTo>
                  <a:pt x="338911" y="322980"/>
                  <a:pt x="301991" y="354911"/>
                  <a:pt x="256588" y="369879"/>
                </a:cubicBezTo>
                <a:cubicBezTo>
                  <a:pt x="256588" y="369879"/>
                  <a:pt x="256588" y="369879"/>
                  <a:pt x="256588" y="369879"/>
                </a:cubicBezTo>
                <a:cubicBezTo>
                  <a:pt x="209689" y="385845"/>
                  <a:pt x="160296" y="381853"/>
                  <a:pt x="117388" y="359402"/>
                </a:cubicBezTo>
                <a:cubicBezTo>
                  <a:pt x="111900" y="356408"/>
                  <a:pt x="106910" y="353415"/>
                  <a:pt x="101921" y="350421"/>
                </a:cubicBezTo>
                <a:cubicBezTo>
                  <a:pt x="117887" y="349922"/>
                  <a:pt x="130360" y="337948"/>
                  <a:pt x="130360" y="310008"/>
                </a:cubicBezTo>
                <a:cubicBezTo>
                  <a:pt x="129861" y="283066"/>
                  <a:pt x="194223" y="281569"/>
                  <a:pt x="195220" y="310008"/>
                </a:cubicBezTo>
                <a:cubicBezTo>
                  <a:pt x="197715" y="369879"/>
                  <a:pt x="323445" y="336451"/>
                  <a:pt x="319952" y="240158"/>
                </a:cubicBezTo>
                <a:cubicBezTo>
                  <a:pt x="318954" y="206231"/>
                  <a:pt x="359866" y="205732"/>
                  <a:pt x="359866" y="225190"/>
                </a:cubicBezTo>
                <a:cubicBezTo>
                  <a:pt x="359866" y="241156"/>
                  <a:pt x="366851" y="247143"/>
                  <a:pt x="373836" y="246644"/>
                </a:cubicBezTo>
                <a:cubicBezTo>
                  <a:pt x="370344" y="257621"/>
                  <a:pt x="365854" y="269096"/>
                  <a:pt x="360365" y="28007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sp>
        <p:nvSpPr>
          <p:cNvPr id="77" name="Полилиния 76">
            <a:extLst>
              <a:ext uri="{FF2B5EF4-FFF2-40B4-BE49-F238E27FC236}">
                <a16:creationId xmlns:a16="http://schemas.microsoft.com/office/drawing/2014/main" id="{A62B46A2-DAD0-FD46-8B86-ECAB6C595AF0}"/>
              </a:ext>
            </a:extLst>
          </p:cNvPr>
          <p:cNvSpPr/>
          <p:nvPr/>
        </p:nvSpPr>
        <p:spPr>
          <a:xfrm>
            <a:off x="7446694" y="4739511"/>
            <a:ext cx="399142" cy="359228"/>
          </a:xfrm>
          <a:custGeom>
            <a:avLst/>
            <a:gdLst>
              <a:gd name="connsiteX0" fmla="*/ 99785 w 399142"/>
              <a:gd name="connsiteY0" fmla="*/ 213541 h 359228"/>
              <a:gd name="connsiteX1" fmla="*/ 149678 w 399142"/>
              <a:gd name="connsiteY1" fmla="*/ 234496 h 359228"/>
              <a:gd name="connsiteX2" fmla="*/ 199571 w 399142"/>
              <a:gd name="connsiteY2" fmla="*/ 213541 h 359228"/>
              <a:gd name="connsiteX3" fmla="*/ 249463 w 399142"/>
              <a:gd name="connsiteY3" fmla="*/ 234496 h 359228"/>
              <a:gd name="connsiteX4" fmla="*/ 299356 w 399142"/>
              <a:gd name="connsiteY4" fmla="*/ 213541 h 359228"/>
              <a:gd name="connsiteX5" fmla="*/ 349249 w 399142"/>
              <a:gd name="connsiteY5" fmla="*/ 234496 h 359228"/>
              <a:gd name="connsiteX6" fmla="*/ 358729 w 399142"/>
              <a:gd name="connsiteY6" fmla="*/ 233997 h 359228"/>
              <a:gd name="connsiteX7" fmla="*/ 319313 w 399142"/>
              <a:gd name="connsiteY7" fmla="*/ 359228 h 359228"/>
              <a:gd name="connsiteX8" fmla="*/ 79828 w 399142"/>
              <a:gd name="connsiteY8" fmla="*/ 359228 h 359228"/>
              <a:gd name="connsiteX9" fmla="*/ 40413 w 399142"/>
              <a:gd name="connsiteY9" fmla="*/ 233997 h 359228"/>
              <a:gd name="connsiteX10" fmla="*/ 49893 w 399142"/>
              <a:gd name="connsiteY10" fmla="*/ 234496 h 359228"/>
              <a:gd name="connsiteX11" fmla="*/ 99785 w 399142"/>
              <a:gd name="connsiteY11" fmla="*/ 213541 h 359228"/>
              <a:gd name="connsiteX12" fmla="*/ 150177 w 399142"/>
              <a:gd name="connsiteY12" fmla="*/ 109265 h 359228"/>
              <a:gd name="connsiteX13" fmla="*/ 143192 w 399142"/>
              <a:gd name="connsiteY13" fmla="*/ 111760 h 359228"/>
              <a:gd name="connsiteX14" fmla="*/ 142693 w 399142"/>
              <a:gd name="connsiteY14" fmla="*/ 125730 h 359228"/>
              <a:gd name="connsiteX15" fmla="*/ 162650 w 399142"/>
              <a:gd name="connsiteY15" fmla="*/ 146685 h 359228"/>
              <a:gd name="connsiteX16" fmla="*/ 176620 w 399142"/>
              <a:gd name="connsiteY16" fmla="*/ 147183 h 359228"/>
              <a:gd name="connsiteX17" fmla="*/ 177618 w 399142"/>
              <a:gd name="connsiteY17" fmla="*/ 133214 h 359228"/>
              <a:gd name="connsiteX18" fmla="*/ 157661 w 399142"/>
              <a:gd name="connsiteY18" fmla="*/ 112259 h 359228"/>
              <a:gd name="connsiteX19" fmla="*/ 150177 w 399142"/>
              <a:gd name="connsiteY19" fmla="*/ 109265 h 359228"/>
              <a:gd name="connsiteX20" fmla="*/ 287881 w 399142"/>
              <a:gd name="connsiteY20" fmla="*/ 97291 h 359228"/>
              <a:gd name="connsiteX21" fmla="*/ 266926 w 399142"/>
              <a:gd name="connsiteY21" fmla="*/ 117248 h 359228"/>
              <a:gd name="connsiteX22" fmla="*/ 263932 w 399142"/>
              <a:gd name="connsiteY22" fmla="*/ 124732 h 359228"/>
              <a:gd name="connsiteX23" fmla="*/ 266427 w 399142"/>
              <a:gd name="connsiteY23" fmla="*/ 131717 h 359228"/>
              <a:gd name="connsiteX24" fmla="*/ 280397 w 399142"/>
              <a:gd name="connsiteY24" fmla="*/ 132216 h 359228"/>
              <a:gd name="connsiteX25" fmla="*/ 301352 w 399142"/>
              <a:gd name="connsiteY25" fmla="*/ 112259 h 359228"/>
              <a:gd name="connsiteX26" fmla="*/ 301851 w 399142"/>
              <a:gd name="connsiteY26" fmla="*/ 97790 h 359228"/>
              <a:gd name="connsiteX27" fmla="*/ 287881 w 399142"/>
              <a:gd name="connsiteY27" fmla="*/ 97291 h 359228"/>
              <a:gd name="connsiteX28" fmla="*/ 109265 w 399142"/>
              <a:gd name="connsiteY28" fmla="*/ 62865 h 359228"/>
              <a:gd name="connsiteX29" fmla="*/ 88310 w 399142"/>
              <a:gd name="connsiteY29" fmla="*/ 82822 h 359228"/>
              <a:gd name="connsiteX30" fmla="*/ 87811 w 399142"/>
              <a:gd name="connsiteY30" fmla="*/ 96792 h 359228"/>
              <a:gd name="connsiteX31" fmla="*/ 101781 w 399142"/>
              <a:gd name="connsiteY31" fmla="*/ 97291 h 359228"/>
              <a:gd name="connsiteX32" fmla="*/ 122736 w 399142"/>
              <a:gd name="connsiteY32" fmla="*/ 77334 h 359228"/>
              <a:gd name="connsiteX33" fmla="*/ 125730 w 399142"/>
              <a:gd name="connsiteY33" fmla="*/ 70349 h 359228"/>
              <a:gd name="connsiteX34" fmla="*/ 123235 w 399142"/>
              <a:gd name="connsiteY34" fmla="*/ 63364 h 359228"/>
              <a:gd name="connsiteX35" fmla="*/ 109265 w 399142"/>
              <a:gd name="connsiteY35" fmla="*/ 62865 h 359228"/>
              <a:gd name="connsiteX36" fmla="*/ 197575 w 399142"/>
              <a:gd name="connsiteY36" fmla="*/ 32929 h 359228"/>
              <a:gd name="connsiteX37" fmla="*/ 197076 w 399142"/>
              <a:gd name="connsiteY37" fmla="*/ 46899 h 359228"/>
              <a:gd name="connsiteX38" fmla="*/ 217033 w 399142"/>
              <a:gd name="connsiteY38" fmla="*/ 67854 h 359228"/>
              <a:gd name="connsiteX39" fmla="*/ 224517 w 399142"/>
              <a:gd name="connsiteY39" fmla="*/ 70848 h 359228"/>
              <a:gd name="connsiteX40" fmla="*/ 231502 w 399142"/>
              <a:gd name="connsiteY40" fmla="*/ 68353 h 359228"/>
              <a:gd name="connsiteX41" fmla="*/ 231502 w 399142"/>
              <a:gd name="connsiteY41" fmla="*/ 54383 h 359228"/>
              <a:gd name="connsiteX42" fmla="*/ 211545 w 399142"/>
              <a:gd name="connsiteY42" fmla="*/ 33428 h 359228"/>
              <a:gd name="connsiteX43" fmla="*/ 197575 w 399142"/>
              <a:gd name="connsiteY43" fmla="*/ 32929 h 359228"/>
              <a:gd name="connsiteX44" fmla="*/ 199571 w 399142"/>
              <a:gd name="connsiteY44" fmla="*/ 0 h 359228"/>
              <a:gd name="connsiteX45" fmla="*/ 361722 w 399142"/>
              <a:gd name="connsiteY45" fmla="*/ 116250 h 359228"/>
              <a:gd name="connsiteX46" fmla="*/ 399142 w 399142"/>
              <a:gd name="connsiteY46" fmla="*/ 164646 h 359228"/>
              <a:gd name="connsiteX47" fmla="*/ 349249 w 399142"/>
              <a:gd name="connsiteY47" fmla="*/ 214539 h 359228"/>
              <a:gd name="connsiteX48" fmla="*/ 299356 w 399142"/>
              <a:gd name="connsiteY48" fmla="*/ 164646 h 359228"/>
              <a:gd name="connsiteX49" fmla="*/ 249464 w 399142"/>
              <a:gd name="connsiteY49" fmla="*/ 214539 h 359228"/>
              <a:gd name="connsiteX50" fmla="*/ 199571 w 399142"/>
              <a:gd name="connsiteY50" fmla="*/ 164646 h 359228"/>
              <a:gd name="connsiteX51" fmla="*/ 149678 w 399142"/>
              <a:gd name="connsiteY51" fmla="*/ 214539 h 359228"/>
              <a:gd name="connsiteX52" fmla="*/ 99785 w 399142"/>
              <a:gd name="connsiteY52" fmla="*/ 164646 h 359228"/>
              <a:gd name="connsiteX53" fmla="*/ 49893 w 399142"/>
              <a:gd name="connsiteY53" fmla="*/ 214539 h 359228"/>
              <a:gd name="connsiteX54" fmla="*/ 0 w 399142"/>
              <a:gd name="connsiteY54" fmla="*/ 164646 h 359228"/>
              <a:gd name="connsiteX55" fmla="*/ 37420 w 399142"/>
              <a:gd name="connsiteY55" fmla="*/ 116250 h 359228"/>
              <a:gd name="connsiteX56" fmla="*/ 199571 w 399142"/>
              <a:gd name="connsiteY56" fmla="*/ 0 h 35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99142" h="359228">
                <a:moveTo>
                  <a:pt x="99785" y="213541"/>
                </a:moveTo>
                <a:cubicBezTo>
                  <a:pt x="112259" y="226513"/>
                  <a:pt x="130220" y="234496"/>
                  <a:pt x="149678" y="234496"/>
                </a:cubicBezTo>
                <a:cubicBezTo>
                  <a:pt x="169136" y="234496"/>
                  <a:pt x="187098" y="226513"/>
                  <a:pt x="199571" y="213541"/>
                </a:cubicBezTo>
                <a:cubicBezTo>
                  <a:pt x="212044" y="226513"/>
                  <a:pt x="230005" y="234496"/>
                  <a:pt x="249463" y="234496"/>
                </a:cubicBezTo>
                <a:cubicBezTo>
                  <a:pt x="268922" y="234496"/>
                  <a:pt x="286883" y="226513"/>
                  <a:pt x="299356" y="213541"/>
                </a:cubicBezTo>
                <a:cubicBezTo>
                  <a:pt x="311829" y="226513"/>
                  <a:pt x="329791" y="234496"/>
                  <a:pt x="349249" y="234496"/>
                </a:cubicBezTo>
                <a:cubicBezTo>
                  <a:pt x="352242" y="234496"/>
                  <a:pt x="355236" y="233997"/>
                  <a:pt x="358729" y="233997"/>
                </a:cubicBezTo>
                <a:lnTo>
                  <a:pt x="319313" y="359228"/>
                </a:lnTo>
                <a:lnTo>
                  <a:pt x="79828" y="359228"/>
                </a:lnTo>
                <a:lnTo>
                  <a:pt x="40413" y="233997"/>
                </a:lnTo>
                <a:cubicBezTo>
                  <a:pt x="43905" y="233997"/>
                  <a:pt x="46899" y="234496"/>
                  <a:pt x="49893" y="234496"/>
                </a:cubicBezTo>
                <a:cubicBezTo>
                  <a:pt x="69351" y="234496"/>
                  <a:pt x="87312" y="226513"/>
                  <a:pt x="99785" y="213541"/>
                </a:cubicBezTo>
                <a:close/>
                <a:moveTo>
                  <a:pt x="150177" y="109265"/>
                </a:moveTo>
                <a:cubicBezTo>
                  <a:pt x="147682" y="109265"/>
                  <a:pt x="145188" y="109764"/>
                  <a:pt x="143192" y="111760"/>
                </a:cubicBezTo>
                <a:cubicBezTo>
                  <a:pt x="139201" y="115252"/>
                  <a:pt x="138702" y="121738"/>
                  <a:pt x="142693" y="125730"/>
                </a:cubicBezTo>
                <a:lnTo>
                  <a:pt x="162650" y="146685"/>
                </a:lnTo>
                <a:cubicBezTo>
                  <a:pt x="166143" y="150676"/>
                  <a:pt x="172629" y="151175"/>
                  <a:pt x="176620" y="147183"/>
                </a:cubicBezTo>
                <a:cubicBezTo>
                  <a:pt x="180612" y="143192"/>
                  <a:pt x="180612" y="136706"/>
                  <a:pt x="177618" y="133214"/>
                </a:cubicBezTo>
                <a:lnTo>
                  <a:pt x="157661" y="112259"/>
                </a:lnTo>
                <a:cubicBezTo>
                  <a:pt x="155665" y="110263"/>
                  <a:pt x="152672" y="109265"/>
                  <a:pt x="150177" y="109265"/>
                </a:cubicBezTo>
                <a:close/>
                <a:moveTo>
                  <a:pt x="287881" y="97291"/>
                </a:moveTo>
                <a:lnTo>
                  <a:pt x="266926" y="117248"/>
                </a:lnTo>
                <a:cubicBezTo>
                  <a:pt x="264930" y="119244"/>
                  <a:pt x="263932" y="122237"/>
                  <a:pt x="263932" y="124732"/>
                </a:cubicBezTo>
                <a:cubicBezTo>
                  <a:pt x="263932" y="127226"/>
                  <a:pt x="264431" y="129721"/>
                  <a:pt x="266427" y="131717"/>
                </a:cubicBezTo>
                <a:cubicBezTo>
                  <a:pt x="269920" y="135708"/>
                  <a:pt x="276406" y="136207"/>
                  <a:pt x="280397" y="132216"/>
                </a:cubicBezTo>
                <a:lnTo>
                  <a:pt x="301352" y="112259"/>
                </a:lnTo>
                <a:cubicBezTo>
                  <a:pt x="305343" y="108267"/>
                  <a:pt x="305343" y="101781"/>
                  <a:pt x="301851" y="97790"/>
                </a:cubicBezTo>
                <a:cubicBezTo>
                  <a:pt x="298358" y="93798"/>
                  <a:pt x="291872" y="93299"/>
                  <a:pt x="287881" y="97291"/>
                </a:cubicBezTo>
                <a:close/>
                <a:moveTo>
                  <a:pt x="109265" y="62865"/>
                </a:moveTo>
                <a:lnTo>
                  <a:pt x="88310" y="82822"/>
                </a:lnTo>
                <a:cubicBezTo>
                  <a:pt x="84319" y="86314"/>
                  <a:pt x="83820" y="92800"/>
                  <a:pt x="87811" y="96792"/>
                </a:cubicBezTo>
                <a:cubicBezTo>
                  <a:pt x="91304" y="100783"/>
                  <a:pt x="97790" y="101282"/>
                  <a:pt x="101781" y="97291"/>
                </a:cubicBezTo>
                <a:lnTo>
                  <a:pt x="122736" y="77334"/>
                </a:lnTo>
                <a:cubicBezTo>
                  <a:pt x="124732" y="75338"/>
                  <a:pt x="125730" y="72344"/>
                  <a:pt x="125730" y="70349"/>
                </a:cubicBezTo>
                <a:cubicBezTo>
                  <a:pt x="125730" y="67854"/>
                  <a:pt x="125231" y="65359"/>
                  <a:pt x="123235" y="63364"/>
                </a:cubicBezTo>
                <a:cubicBezTo>
                  <a:pt x="119743" y="59372"/>
                  <a:pt x="113256" y="58873"/>
                  <a:pt x="109265" y="62865"/>
                </a:cubicBezTo>
                <a:close/>
                <a:moveTo>
                  <a:pt x="197575" y="32929"/>
                </a:moveTo>
                <a:cubicBezTo>
                  <a:pt x="193584" y="36422"/>
                  <a:pt x="193085" y="42908"/>
                  <a:pt x="197076" y="46899"/>
                </a:cubicBezTo>
                <a:lnTo>
                  <a:pt x="217033" y="67854"/>
                </a:lnTo>
                <a:cubicBezTo>
                  <a:pt x="219029" y="69850"/>
                  <a:pt x="222023" y="70848"/>
                  <a:pt x="224517" y="70848"/>
                </a:cubicBezTo>
                <a:cubicBezTo>
                  <a:pt x="227012" y="70848"/>
                  <a:pt x="229506" y="70349"/>
                  <a:pt x="231502" y="68353"/>
                </a:cubicBezTo>
                <a:cubicBezTo>
                  <a:pt x="235494" y="64362"/>
                  <a:pt x="235494" y="58374"/>
                  <a:pt x="231502" y="54383"/>
                </a:cubicBezTo>
                <a:lnTo>
                  <a:pt x="211545" y="33428"/>
                </a:lnTo>
                <a:cubicBezTo>
                  <a:pt x="208053" y="29437"/>
                  <a:pt x="201567" y="28938"/>
                  <a:pt x="197575" y="32929"/>
                </a:cubicBezTo>
                <a:close/>
                <a:moveTo>
                  <a:pt x="199571" y="0"/>
                </a:moveTo>
                <a:cubicBezTo>
                  <a:pt x="275907" y="0"/>
                  <a:pt x="340767" y="48895"/>
                  <a:pt x="361722" y="116250"/>
                </a:cubicBezTo>
                <a:cubicBezTo>
                  <a:pt x="383176" y="121738"/>
                  <a:pt x="399142" y="141196"/>
                  <a:pt x="399142" y="164646"/>
                </a:cubicBezTo>
                <a:cubicBezTo>
                  <a:pt x="399142" y="192087"/>
                  <a:pt x="376690" y="214539"/>
                  <a:pt x="349249" y="214539"/>
                </a:cubicBezTo>
                <a:cubicBezTo>
                  <a:pt x="321808" y="214539"/>
                  <a:pt x="299356" y="192087"/>
                  <a:pt x="299356" y="164646"/>
                </a:cubicBezTo>
                <a:cubicBezTo>
                  <a:pt x="299356" y="192087"/>
                  <a:pt x="276905" y="214539"/>
                  <a:pt x="249464" y="214539"/>
                </a:cubicBezTo>
                <a:cubicBezTo>
                  <a:pt x="222023" y="214539"/>
                  <a:pt x="199571" y="192087"/>
                  <a:pt x="199571" y="164646"/>
                </a:cubicBezTo>
                <a:cubicBezTo>
                  <a:pt x="199571" y="192087"/>
                  <a:pt x="177119" y="214539"/>
                  <a:pt x="149678" y="214539"/>
                </a:cubicBezTo>
                <a:cubicBezTo>
                  <a:pt x="122237" y="214539"/>
                  <a:pt x="99785" y="192087"/>
                  <a:pt x="99785" y="164646"/>
                </a:cubicBezTo>
                <a:cubicBezTo>
                  <a:pt x="99785" y="192087"/>
                  <a:pt x="77334" y="214539"/>
                  <a:pt x="49893" y="214539"/>
                </a:cubicBezTo>
                <a:cubicBezTo>
                  <a:pt x="22452" y="214539"/>
                  <a:pt x="0" y="192087"/>
                  <a:pt x="0" y="164646"/>
                </a:cubicBezTo>
                <a:cubicBezTo>
                  <a:pt x="0" y="141196"/>
                  <a:pt x="15966" y="121738"/>
                  <a:pt x="37420" y="116250"/>
                </a:cubicBezTo>
                <a:cubicBezTo>
                  <a:pt x="58374" y="48895"/>
                  <a:pt x="123235" y="0"/>
                  <a:pt x="199571" y="0"/>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sp>
        <p:nvSpPr>
          <p:cNvPr id="75" name="Полилиния 74">
            <a:extLst>
              <a:ext uri="{FF2B5EF4-FFF2-40B4-BE49-F238E27FC236}">
                <a16:creationId xmlns:a16="http://schemas.microsoft.com/office/drawing/2014/main" id="{2C09B200-96FF-6347-B9BF-47B0A9314FDF}"/>
              </a:ext>
            </a:extLst>
          </p:cNvPr>
          <p:cNvSpPr/>
          <p:nvPr/>
        </p:nvSpPr>
        <p:spPr>
          <a:xfrm>
            <a:off x="8951000" y="1109254"/>
            <a:ext cx="422591" cy="298957"/>
          </a:xfrm>
          <a:custGeom>
            <a:avLst/>
            <a:gdLst>
              <a:gd name="connsiteX0" fmla="*/ 14120 w 422591"/>
              <a:gd name="connsiteY0" fmla="*/ 197176 h 298957"/>
              <a:gd name="connsiteX1" fmla="*/ 408050 w 422591"/>
              <a:gd name="connsiteY1" fmla="*/ 197647 h 298957"/>
              <a:gd name="connsiteX2" fmla="*/ 408521 w 422591"/>
              <a:gd name="connsiteY2" fmla="*/ 197176 h 298957"/>
              <a:gd name="connsiteX3" fmla="*/ 422591 w 422591"/>
              <a:gd name="connsiteY3" fmla="*/ 211296 h 298957"/>
              <a:gd name="connsiteX4" fmla="*/ 211296 w 422591"/>
              <a:gd name="connsiteY4" fmla="*/ 298957 h 298957"/>
              <a:gd name="connsiteX5" fmla="*/ 0 w 422591"/>
              <a:gd name="connsiteY5" fmla="*/ 211296 h 298957"/>
              <a:gd name="connsiteX6" fmla="*/ 213640 w 422591"/>
              <a:gd name="connsiteY6" fmla="*/ 154567 h 298957"/>
              <a:gd name="connsiteX7" fmla="*/ 206756 w 422591"/>
              <a:gd name="connsiteY7" fmla="*/ 156114 h 298957"/>
              <a:gd name="connsiteX8" fmla="*/ 196029 w 422591"/>
              <a:gd name="connsiteY8" fmla="*/ 179614 h 298957"/>
              <a:gd name="connsiteX9" fmla="*/ 210997 w 422591"/>
              <a:gd name="connsiteY9" fmla="*/ 194582 h 298957"/>
              <a:gd name="connsiteX10" fmla="*/ 225965 w 422591"/>
              <a:gd name="connsiteY10" fmla="*/ 179614 h 298957"/>
              <a:gd name="connsiteX11" fmla="*/ 215188 w 422591"/>
              <a:gd name="connsiteY11" fmla="*/ 156114 h 298957"/>
              <a:gd name="connsiteX12" fmla="*/ 213640 w 422591"/>
              <a:gd name="connsiteY12" fmla="*/ 154567 h 298957"/>
              <a:gd name="connsiteX13" fmla="*/ 159258 w 422591"/>
              <a:gd name="connsiteY13" fmla="*/ 127925 h 298957"/>
              <a:gd name="connsiteX14" fmla="*/ 135060 w 422591"/>
              <a:gd name="connsiteY14" fmla="*/ 136906 h 298957"/>
              <a:gd name="connsiteX15" fmla="*/ 135085 w 422591"/>
              <a:gd name="connsiteY15" fmla="*/ 158085 h 298957"/>
              <a:gd name="connsiteX16" fmla="*/ 156265 w 422591"/>
              <a:gd name="connsiteY16" fmla="*/ 158060 h 298957"/>
              <a:gd name="connsiteX17" fmla="*/ 165245 w 422591"/>
              <a:gd name="connsiteY17" fmla="*/ 133862 h 298957"/>
              <a:gd name="connsiteX18" fmla="*/ 165236 w 422591"/>
              <a:gd name="connsiteY18" fmla="*/ 131673 h 298957"/>
              <a:gd name="connsiteX19" fmla="*/ 159258 w 422591"/>
              <a:gd name="connsiteY19" fmla="*/ 127925 h 298957"/>
              <a:gd name="connsiteX20" fmla="*/ 260347 w 422591"/>
              <a:gd name="connsiteY20" fmla="*/ 127916 h 298957"/>
              <a:gd name="connsiteX21" fmla="*/ 256549 w 422591"/>
              <a:gd name="connsiteY21" fmla="*/ 133862 h 298957"/>
              <a:gd name="connsiteX22" fmla="*/ 265580 w 422591"/>
              <a:gd name="connsiteY22" fmla="*/ 158060 h 298957"/>
              <a:gd name="connsiteX23" fmla="*/ 286734 w 422591"/>
              <a:gd name="connsiteY23" fmla="*/ 158060 h 298957"/>
              <a:gd name="connsiteX24" fmla="*/ 286584 w 422591"/>
              <a:gd name="connsiteY24" fmla="*/ 158060 h 298957"/>
              <a:gd name="connsiteX25" fmla="*/ 286734 w 422591"/>
              <a:gd name="connsiteY25" fmla="*/ 136906 h 298957"/>
              <a:gd name="connsiteX26" fmla="*/ 262536 w 422591"/>
              <a:gd name="connsiteY26" fmla="*/ 127925 h 298957"/>
              <a:gd name="connsiteX27" fmla="*/ 260347 w 422591"/>
              <a:gd name="connsiteY27" fmla="*/ 127916 h 298957"/>
              <a:gd name="connsiteX28" fmla="*/ 211296 w 422591"/>
              <a:gd name="connsiteY28" fmla="*/ 0 h 298957"/>
              <a:gd name="connsiteX29" fmla="*/ 394403 w 422591"/>
              <a:gd name="connsiteY29" fmla="*/ 183106 h 298957"/>
              <a:gd name="connsiteX30" fmla="*/ 394088 w 422591"/>
              <a:gd name="connsiteY30" fmla="*/ 183421 h 298957"/>
              <a:gd name="connsiteX31" fmla="*/ 28240 w 422591"/>
              <a:gd name="connsiteY31" fmla="*/ 183106 h 29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2591" h="298957">
                <a:moveTo>
                  <a:pt x="14120" y="197176"/>
                </a:moveTo>
                <a:cubicBezTo>
                  <a:pt x="122770" y="306087"/>
                  <a:pt x="299139" y="306298"/>
                  <a:pt x="408050" y="197647"/>
                </a:cubicBezTo>
                <a:cubicBezTo>
                  <a:pt x="408207" y="197490"/>
                  <a:pt x="408364" y="197333"/>
                  <a:pt x="408521" y="197176"/>
                </a:cubicBezTo>
                <a:lnTo>
                  <a:pt x="422591" y="211296"/>
                </a:lnTo>
                <a:cubicBezTo>
                  <a:pt x="366695" y="267565"/>
                  <a:pt x="290609" y="299131"/>
                  <a:pt x="211296" y="298957"/>
                </a:cubicBezTo>
                <a:cubicBezTo>
                  <a:pt x="131982" y="299131"/>
                  <a:pt x="55896" y="267565"/>
                  <a:pt x="0" y="211296"/>
                </a:cubicBezTo>
                <a:close/>
                <a:moveTo>
                  <a:pt x="213640" y="154567"/>
                </a:moveTo>
                <a:cubicBezTo>
                  <a:pt x="211312" y="153093"/>
                  <a:pt x="208229" y="153786"/>
                  <a:pt x="206756" y="156114"/>
                </a:cubicBezTo>
                <a:cubicBezTo>
                  <a:pt x="202316" y="163199"/>
                  <a:pt x="196029" y="174225"/>
                  <a:pt x="196029" y="179614"/>
                </a:cubicBezTo>
                <a:cubicBezTo>
                  <a:pt x="196029" y="187880"/>
                  <a:pt x="202730" y="194582"/>
                  <a:pt x="210997" y="194582"/>
                </a:cubicBezTo>
                <a:cubicBezTo>
                  <a:pt x="219264" y="194582"/>
                  <a:pt x="225965" y="187880"/>
                  <a:pt x="225965" y="179614"/>
                </a:cubicBezTo>
                <a:cubicBezTo>
                  <a:pt x="225965" y="174225"/>
                  <a:pt x="219479" y="163199"/>
                  <a:pt x="215188" y="156114"/>
                </a:cubicBezTo>
                <a:cubicBezTo>
                  <a:pt x="214793" y="155490"/>
                  <a:pt x="214264" y="154961"/>
                  <a:pt x="213640" y="154567"/>
                </a:cubicBezTo>
                <a:close/>
                <a:moveTo>
                  <a:pt x="159258" y="127925"/>
                </a:moveTo>
                <a:cubicBezTo>
                  <a:pt x="151176" y="129771"/>
                  <a:pt x="138902" y="133114"/>
                  <a:pt x="135060" y="136906"/>
                </a:cubicBezTo>
                <a:cubicBezTo>
                  <a:pt x="129219" y="142761"/>
                  <a:pt x="129230" y="152244"/>
                  <a:pt x="135085" y="158085"/>
                </a:cubicBezTo>
                <a:cubicBezTo>
                  <a:pt x="140941" y="163926"/>
                  <a:pt x="150423" y="163916"/>
                  <a:pt x="156265" y="158060"/>
                </a:cubicBezTo>
                <a:cubicBezTo>
                  <a:pt x="160256" y="154268"/>
                  <a:pt x="163399" y="141995"/>
                  <a:pt x="165245" y="133862"/>
                </a:cubicBezTo>
                <a:cubicBezTo>
                  <a:pt x="165405" y="133141"/>
                  <a:pt x="165401" y="132393"/>
                  <a:pt x="165236" y="131673"/>
                </a:cubicBezTo>
                <a:cubicBezTo>
                  <a:pt x="164621" y="128987"/>
                  <a:pt x="161944" y="127309"/>
                  <a:pt x="159258" y="127925"/>
                </a:cubicBezTo>
                <a:close/>
                <a:moveTo>
                  <a:pt x="260347" y="127916"/>
                </a:moveTo>
                <a:cubicBezTo>
                  <a:pt x="257656" y="128509"/>
                  <a:pt x="255956" y="131171"/>
                  <a:pt x="256549" y="133862"/>
                </a:cubicBezTo>
                <a:cubicBezTo>
                  <a:pt x="258445" y="141995"/>
                  <a:pt x="261738" y="154268"/>
                  <a:pt x="265580" y="158060"/>
                </a:cubicBezTo>
                <a:cubicBezTo>
                  <a:pt x="271424" y="163897"/>
                  <a:pt x="280890" y="163897"/>
                  <a:pt x="286734" y="158060"/>
                </a:cubicBezTo>
                <a:lnTo>
                  <a:pt x="286584" y="158060"/>
                </a:lnTo>
                <a:cubicBezTo>
                  <a:pt x="292462" y="152258"/>
                  <a:pt x="292530" y="142790"/>
                  <a:pt x="286734" y="136906"/>
                </a:cubicBezTo>
                <a:cubicBezTo>
                  <a:pt x="282942" y="132914"/>
                  <a:pt x="270669" y="129771"/>
                  <a:pt x="262536" y="127925"/>
                </a:cubicBezTo>
                <a:cubicBezTo>
                  <a:pt x="261816" y="127760"/>
                  <a:pt x="261068" y="127757"/>
                  <a:pt x="260347" y="127916"/>
                </a:cubicBezTo>
                <a:close/>
                <a:moveTo>
                  <a:pt x="211296" y="0"/>
                </a:moveTo>
                <a:lnTo>
                  <a:pt x="394403" y="183106"/>
                </a:lnTo>
                <a:cubicBezTo>
                  <a:pt x="394298" y="183211"/>
                  <a:pt x="394193" y="183316"/>
                  <a:pt x="394088" y="183421"/>
                </a:cubicBezTo>
                <a:cubicBezTo>
                  <a:pt x="292975" y="284360"/>
                  <a:pt x="129179" y="284219"/>
                  <a:pt x="28240" y="183106"/>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sp>
        <p:nvSpPr>
          <p:cNvPr id="74" name="Полилиния 73">
            <a:extLst>
              <a:ext uri="{FF2B5EF4-FFF2-40B4-BE49-F238E27FC236}">
                <a16:creationId xmlns:a16="http://schemas.microsoft.com/office/drawing/2014/main" id="{4A1AC134-BE9A-4149-930D-591618454AB6}"/>
              </a:ext>
            </a:extLst>
          </p:cNvPr>
          <p:cNvSpPr/>
          <p:nvPr/>
        </p:nvSpPr>
        <p:spPr>
          <a:xfrm>
            <a:off x="5925062" y="984932"/>
            <a:ext cx="374108" cy="436896"/>
          </a:xfrm>
          <a:custGeom>
            <a:avLst/>
            <a:gdLst>
              <a:gd name="connsiteX0" fmla="*/ 201816 w 374108"/>
              <a:gd name="connsiteY0" fmla="*/ 365115 h 436896"/>
              <a:gd name="connsiteX1" fmla="*/ 242030 w 374108"/>
              <a:gd name="connsiteY1" fmla="*/ 385970 h 436896"/>
              <a:gd name="connsiteX2" fmla="*/ 242179 w 374108"/>
              <a:gd name="connsiteY2" fmla="*/ 390161 h 436896"/>
              <a:gd name="connsiteX3" fmla="*/ 242291 w 374108"/>
              <a:gd name="connsiteY3" fmla="*/ 397164 h 436896"/>
              <a:gd name="connsiteX4" fmla="*/ 196998 w 374108"/>
              <a:gd name="connsiteY4" fmla="*/ 436801 h 436896"/>
              <a:gd name="connsiteX5" fmla="*/ 157362 w 374108"/>
              <a:gd name="connsiteY5" fmla="*/ 391508 h 436896"/>
              <a:gd name="connsiteX6" fmla="*/ 157362 w 374108"/>
              <a:gd name="connsiteY6" fmla="*/ 387567 h 436896"/>
              <a:gd name="connsiteX7" fmla="*/ 201816 w 374108"/>
              <a:gd name="connsiteY7" fmla="*/ 365115 h 436896"/>
              <a:gd name="connsiteX8" fmla="*/ 153421 w 374108"/>
              <a:gd name="connsiteY8" fmla="*/ 294916 h 436896"/>
              <a:gd name="connsiteX9" fmla="*/ 190142 w 374108"/>
              <a:gd name="connsiteY9" fmla="*/ 315422 h 436896"/>
              <a:gd name="connsiteX10" fmla="*/ 188545 w 374108"/>
              <a:gd name="connsiteY10" fmla="*/ 329542 h 436896"/>
              <a:gd name="connsiteX11" fmla="*/ 193185 w 374108"/>
              <a:gd name="connsiteY11" fmla="*/ 351095 h 436896"/>
              <a:gd name="connsiteX12" fmla="*/ 143000 w 374108"/>
              <a:gd name="connsiteY12" fmla="*/ 370456 h 436896"/>
              <a:gd name="connsiteX13" fmla="*/ 115851 w 374108"/>
              <a:gd name="connsiteY13" fmla="*/ 316819 h 436896"/>
              <a:gd name="connsiteX14" fmla="*/ 153421 w 374108"/>
              <a:gd name="connsiteY14" fmla="*/ 294916 h 436896"/>
              <a:gd name="connsiteX15" fmla="*/ 243277 w 374108"/>
              <a:gd name="connsiteY15" fmla="*/ 293669 h 436896"/>
              <a:gd name="connsiteX16" fmla="*/ 286284 w 374108"/>
              <a:gd name="connsiteY16" fmla="*/ 314524 h 436896"/>
              <a:gd name="connsiteX17" fmla="*/ 288579 w 374108"/>
              <a:gd name="connsiteY17" fmla="*/ 328145 h 436896"/>
              <a:gd name="connsiteX18" fmla="*/ 286492 w 374108"/>
              <a:gd name="connsiteY18" fmla="*/ 341910 h 436896"/>
              <a:gd name="connsiteX19" fmla="*/ 232906 w 374108"/>
              <a:gd name="connsiteY19" fmla="*/ 369158 h 436896"/>
              <a:gd name="connsiteX20" fmla="*/ 205658 w 374108"/>
              <a:gd name="connsiteY20" fmla="*/ 315572 h 436896"/>
              <a:gd name="connsiteX21" fmla="*/ 238986 w 374108"/>
              <a:gd name="connsiteY21" fmla="*/ 298658 h 436896"/>
              <a:gd name="connsiteX22" fmla="*/ 243277 w 374108"/>
              <a:gd name="connsiteY22" fmla="*/ 293669 h 436896"/>
              <a:gd name="connsiteX23" fmla="*/ 287233 w 374108"/>
              <a:gd name="connsiteY23" fmla="*/ 217632 h 436896"/>
              <a:gd name="connsiteX24" fmla="*/ 325700 w 374108"/>
              <a:gd name="connsiteY24" fmla="*/ 238437 h 436896"/>
              <a:gd name="connsiteX25" fmla="*/ 330040 w 374108"/>
              <a:gd name="connsiteY25" fmla="*/ 256399 h 436896"/>
              <a:gd name="connsiteX26" fmla="*/ 326312 w 374108"/>
              <a:gd name="connsiteY26" fmla="*/ 274603 h 436896"/>
              <a:gd name="connsiteX27" fmla="*/ 270054 w 374108"/>
              <a:gd name="connsiteY27" fmla="*/ 295992 h 436896"/>
              <a:gd name="connsiteX28" fmla="*/ 248665 w 374108"/>
              <a:gd name="connsiteY28" fmla="*/ 239734 h 436896"/>
              <a:gd name="connsiteX29" fmla="*/ 287233 w 374108"/>
              <a:gd name="connsiteY29" fmla="*/ 217632 h 436896"/>
              <a:gd name="connsiteX30" fmla="*/ 105374 w 374108"/>
              <a:gd name="connsiteY30" fmla="*/ 217483 h 436896"/>
              <a:gd name="connsiteX31" fmla="*/ 142743 w 374108"/>
              <a:gd name="connsiteY31" fmla="*/ 241631 h 436896"/>
              <a:gd name="connsiteX32" fmla="*/ 140199 w 374108"/>
              <a:gd name="connsiteY32" fmla="*/ 259393 h 436896"/>
              <a:gd name="connsiteX33" fmla="*/ 144789 w 374108"/>
              <a:gd name="connsiteY33" fmla="*/ 280947 h 436896"/>
              <a:gd name="connsiteX34" fmla="*/ 110317 w 374108"/>
              <a:gd name="connsiteY34" fmla="*/ 302357 h 436896"/>
              <a:gd name="connsiteX35" fmla="*/ 65408 w 374108"/>
              <a:gd name="connsiteY35" fmla="*/ 262391 h 436896"/>
              <a:gd name="connsiteX36" fmla="*/ 105374 w 374108"/>
              <a:gd name="connsiteY36" fmla="*/ 217483 h 436896"/>
              <a:gd name="connsiteX37" fmla="*/ 195031 w 374108"/>
              <a:gd name="connsiteY37" fmla="*/ 216086 h 436896"/>
              <a:gd name="connsiteX38" fmla="*/ 232799 w 374108"/>
              <a:gd name="connsiteY38" fmla="*/ 239386 h 436896"/>
              <a:gd name="connsiteX39" fmla="*/ 229955 w 374108"/>
              <a:gd name="connsiteY39" fmla="*/ 257996 h 436896"/>
              <a:gd name="connsiteX40" fmla="*/ 234595 w 374108"/>
              <a:gd name="connsiteY40" fmla="*/ 279550 h 436896"/>
              <a:gd name="connsiteX41" fmla="*/ 200283 w 374108"/>
              <a:gd name="connsiteY41" fmla="*/ 300941 h 436896"/>
              <a:gd name="connsiteX42" fmla="*/ 155230 w 374108"/>
              <a:gd name="connsiteY42" fmla="*/ 261140 h 436896"/>
              <a:gd name="connsiteX43" fmla="*/ 195031 w 374108"/>
              <a:gd name="connsiteY43" fmla="*/ 216086 h 436896"/>
              <a:gd name="connsiteX44" fmla="*/ 161378 w 374108"/>
              <a:gd name="connsiteY44" fmla="*/ 143427 h 436896"/>
              <a:gd name="connsiteX45" fmla="*/ 188395 w 374108"/>
              <a:gd name="connsiteY45" fmla="*/ 161553 h 436896"/>
              <a:gd name="connsiteX46" fmla="*/ 184353 w 374108"/>
              <a:gd name="connsiteY46" fmla="*/ 183555 h 436896"/>
              <a:gd name="connsiteX47" fmla="*/ 187796 w 374108"/>
              <a:gd name="connsiteY47" fmla="*/ 201916 h 436896"/>
              <a:gd name="connsiteX48" fmla="*/ 156563 w 374108"/>
              <a:gd name="connsiteY48" fmla="*/ 218480 h 436896"/>
              <a:gd name="connsiteX49" fmla="*/ 149429 w 374108"/>
              <a:gd name="connsiteY49" fmla="*/ 227461 h 436896"/>
              <a:gd name="connsiteX50" fmla="*/ 117617 w 374108"/>
              <a:gd name="connsiteY50" fmla="*/ 208654 h 436896"/>
              <a:gd name="connsiteX51" fmla="*/ 129456 w 374108"/>
              <a:gd name="connsiteY51" fmla="*/ 149714 h 436896"/>
              <a:gd name="connsiteX52" fmla="*/ 161378 w 374108"/>
              <a:gd name="connsiteY52" fmla="*/ 143427 h 436896"/>
              <a:gd name="connsiteX53" fmla="*/ 234047 w 374108"/>
              <a:gd name="connsiteY53" fmla="*/ 140847 h 436896"/>
              <a:gd name="connsiteX54" fmla="*/ 275558 w 374108"/>
              <a:gd name="connsiteY54" fmla="*/ 167989 h 436896"/>
              <a:gd name="connsiteX55" fmla="*/ 273961 w 374108"/>
              <a:gd name="connsiteY55" fmla="*/ 182158 h 436896"/>
              <a:gd name="connsiteX56" fmla="*/ 278601 w 374108"/>
              <a:gd name="connsiteY56" fmla="*/ 203861 h 436896"/>
              <a:gd name="connsiteX57" fmla="*/ 249480 w 374108"/>
              <a:gd name="connsiteY57" fmla="*/ 224452 h 436896"/>
              <a:gd name="connsiteX58" fmla="*/ 199961 w 374108"/>
              <a:gd name="connsiteY58" fmla="*/ 190366 h 436896"/>
              <a:gd name="connsiteX59" fmla="*/ 234047 w 374108"/>
              <a:gd name="connsiteY59" fmla="*/ 140847 h 436896"/>
              <a:gd name="connsiteX60" fmla="*/ 333433 w 374108"/>
              <a:gd name="connsiteY60" fmla="*/ 139001 h 436896"/>
              <a:gd name="connsiteX61" fmla="*/ 345069 w 374108"/>
              <a:gd name="connsiteY61" fmla="*/ 141155 h 436896"/>
              <a:gd name="connsiteX62" fmla="*/ 371902 w 374108"/>
              <a:gd name="connsiteY62" fmla="*/ 194950 h 436896"/>
              <a:gd name="connsiteX63" fmla="*/ 318107 w 374108"/>
              <a:gd name="connsiteY63" fmla="*/ 221784 h 436896"/>
              <a:gd name="connsiteX64" fmla="*/ 291274 w 374108"/>
              <a:gd name="connsiteY64" fmla="*/ 167989 h 436896"/>
              <a:gd name="connsiteX65" fmla="*/ 333433 w 374108"/>
              <a:gd name="connsiteY65" fmla="*/ 139001 h 436896"/>
              <a:gd name="connsiteX66" fmla="*/ 283091 w 374108"/>
              <a:gd name="connsiteY66" fmla="*/ 68503 h 436896"/>
              <a:gd name="connsiteX67" fmla="*/ 325650 w 374108"/>
              <a:gd name="connsiteY67" fmla="*/ 111061 h 436896"/>
              <a:gd name="connsiteX68" fmla="*/ 283091 w 374108"/>
              <a:gd name="connsiteY68" fmla="*/ 153620 h 436896"/>
              <a:gd name="connsiteX69" fmla="*/ 240533 w 374108"/>
              <a:gd name="connsiteY69" fmla="*/ 111061 h 436896"/>
              <a:gd name="connsiteX70" fmla="*/ 283091 w 374108"/>
              <a:gd name="connsiteY70" fmla="*/ 68503 h 436896"/>
              <a:gd name="connsiteX71" fmla="*/ 219478 w 374108"/>
              <a:gd name="connsiteY71" fmla="*/ 49194 h 436896"/>
              <a:gd name="connsiteX72" fmla="*/ 179215 w 374108"/>
              <a:gd name="connsiteY72" fmla="*/ 64910 h 436896"/>
              <a:gd name="connsiteX73" fmla="*/ 184653 w 374108"/>
              <a:gd name="connsiteY73" fmla="*/ 66158 h 436896"/>
              <a:gd name="connsiteX74" fmla="*/ 210747 w 374108"/>
              <a:gd name="connsiteY74" fmla="*/ 78132 h 436896"/>
              <a:gd name="connsiteX75" fmla="*/ 219478 w 374108"/>
              <a:gd name="connsiteY75" fmla="*/ 49194 h 436896"/>
              <a:gd name="connsiteX76" fmla="*/ 255650 w 374108"/>
              <a:gd name="connsiteY76" fmla="*/ 0 h 436896"/>
              <a:gd name="connsiteX77" fmla="*/ 267624 w 374108"/>
              <a:gd name="connsiteY77" fmla="*/ 16016 h 436896"/>
              <a:gd name="connsiteX78" fmla="*/ 228958 w 374108"/>
              <a:gd name="connsiteY78" fmla="*/ 91952 h 436896"/>
              <a:gd name="connsiteX79" fmla="*/ 225615 w 374108"/>
              <a:gd name="connsiteY79" fmla="*/ 111909 h 436896"/>
              <a:gd name="connsiteX80" fmla="*/ 227860 w 374108"/>
              <a:gd name="connsiteY80" fmla="*/ 126877 h 436896"/>
              <a:gd name="connsiteX81" fmla="*/ 196178 w 374108"/>
              <a:gd name="connsiteY81" fmla="*/ 147533 h 436896"/>
              <a:gd name="connsiteX82" fmla="*/ 152821 w 374108"/>
              <a:gd name="connsiteY82" fmla="*/ 127576 h 436896"/>
              <a:gd name="connsiteX83" fmla="*/ 151873 w 374108"/>
              <a:gd name="connsiteY83" fmla="*/ 127576 h 436896"/>
              <a:gd name="connsiteX84" fmla="*/ 134078 w 374108"/>
              <a:gd name="connsiteY84" fmla="*/ 130643 h 436896"/>
              <a:gd name="connsiteX85" fmla="*/ 98339 w 374108"/>
              <a:gd name="connsiteY85" fmla="*/ 203413 h 436896"/>
              <a:gd name="connsiteX86" fmla="*/ 66557 w 374108"/>
              <a:gd name="connsiteY86" fmla="*/ 220027 h 436896"/>
              <a:gd name="connsiteX87" fmla="*/ 63264 w 374108"/>
              <a:gd name="connsiteY87" fmla="*/ 223819 h 436896"/>
              <a:gd name="connsiteX88" fmla="*/ 29936 w 374108"/>
              <a:gd name="connsiteY88" fmla="*/ 226912 h 436896"/>
              <a:gd name="connsiteX89" fmla="*/ 51439 w 374108"/>
              <a:gd name="connsiteY89" fmla="*/ 123235 h 436896"/>
              <a:gd name="connsiteX90" fmla="*/ 52587 w 374108"/>
              <a:gd name="connsiteY90" fmla="*/ 121888 h 436896"/>
              <a:gd name="connsiteX91" fmla="*/ 0 w 374108"/>
              <a:gd name="connsiteY91" fmla="*/ 92202 h 436896"/>
              <a:gd name="connsiteX92" fmla="*/ 73542 w 374108"/>
              <a:gd name="connsiteY92" fmla="*/ 34476 h 436896"/>
              <a:gd name="connsiteX93" fmla="*/ 84917 w 374108"/>
              <a:gd name="connsiteY93" fmla="*/ 33428 h 436896"/>
              <a:gd name="connsiteX94" fmla="*/ 76735 w 374108"/>
              <a:gd name="connsiteY94" fmla="*/ 6736 h 436896"/>
              <a:gd name="connsiteX95" fmla="*/ 135159 w 374108"/>
              <a:gd name="connsiteY95" fmla="*/ 15367 h 436896"/>
              <a:gd name="connsiteX96" fmla="*/ 160106 w 374108"/>
              <a:gd name="connsiteY96" fmla="*/ 46650 h 436896"/>
              <a:gd name="connsiteX97" fmla="*/ 162650 w 374108"/>
              <a:gd name="connsiteY97" fmla="*/ 51639 h 436896"/>
              <a:gd name="connsiteX98" fmla="*/ 230704 w 374108"/>
              <a:gd name="connsiteY98" fmla="*/ 27990 h 436896"/>
              <a:gd name="connsiteX99" fmla="*/ 255650 w 374108"/>
              <a:gd name="connsiteY99" fmla="*/ 0 h 43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74108" h="436896">
                <a:moveTo>
                  <a:pt x="201816" y="365115"/>
                </a:moveTo>
                <a:cubicBezTo>
                  <a:pt x="211816" y="377260"/>
                  <a:pt x="226342" y="384794"/>
                  <a:pt x="242030" y="385970"/>
                </a:cubicBezTo>
                <a:cubicBezTo>
                  <a:pt x="242157" y="387363"/>
                  <a:pt x="242207" y="388763"/>
                  <a:pt x="242179" y="390161"/>
                </a:cubicBezTo>
                <a:cubicBezTo>
                  <a:pt x="242409" y="392489"/>
                  <a:pt x="242446" y="394831"/>
                  <a:pt x="242291" y="397164"/>
                </a:cubicBezTo>
                <a:cubicBezTo>
                  <a:pt x="240728" y="420617"/>
                  <a:pt x="220450" y="438362"/>
                  <a:pt x="196998" y="436801"/>
                </a:cubicBezTo>
                <a:cubicBezTo>
                  <a:pt x="173546" y="435239"/>
                  <a:pt x="155800" y="414961"/>
                  <a:pt x="157362" y="391508"/>
                </a:cubicBezTo>
                <a:cubicBezTo>
                  <a:pt x="157362" y="390161"/>
                  <a:pt x="157362" y="388864"/>
                  <a:pt x="157362" y="387567"/>
                </a:cubicBezTo>
                <a:cubicBezTo>
                  <a:pt x="174832" y="387268"/>
                  <a:pt x="191207" y="378998"/>
                  <a:pt x="201816" y="365115"/>
                </a:cubicBezTo>
                <a:close/>
                <a:moveTo>
                  <a:pt x="153421" y="294916"/>
                </a:moveTo>
                <a:cubicBezTo>
                  <a:pt x="162637" y="306137"/>
                  <a:pt x="175754" y="313462"/>
                  <a:pt x="190142" y="315422"/>
                </a:cubicBezTo>
                <a:cubicBezTo>
                  <a:pt x="189034" y="320045"/>
                  <a:pt x="188498" y="324787"/>
                  <a:pt x="188545" y="329542"/>
                </a:cubicBezTo>
                <a:cubicBezTo>
                  <a:pt x="188686" y="336958"/>
                  <a:pt x="190262" y="344277"/>
                  <a:pt x="193185" y="351095"/>
                </a:cubicBezTo>
                <a:cubicBezTo>
                  <a:pt x="183186" y="368658"/>
                  <a:pt x="162203" y="376753"/>
                  <a:pt x="143000" y="370456"/>
                </a:cubicBezTo>
                <a:cubicBezTo>
                  <a:pt x="120692" y="363141"/>
                  <a:pt x="108537" y="339127"/>
                  <a:pt x="115851" y="316819"/>
                </a:cubicBezTo>
                <a:cubicBezTo>
                  <a:pt x="130754" y="314705"/>
                  <a:pt x="144239" y="306843"/>
                  <a:pt x="153421" y="294916"/>
                </a:cubicBezTo>
                <a:close/>
                <a:moveTo>
                  <a:pt x="243277" y="293669"/>
                </a:moveTo>
                <a:cubicBezTo>
                  <a:pt x="253892" y="306551"/>
                  <a:pt x="269596" y="314165"/>
                  <a:pt x="286284" y="314524"/>
                </a:cubicBezTo>
                <a:cubicBezTo>
                  <a:pt x="287780" y="318911"/>
                  <a:pt x="288555" y="323510"/>
                  <a:pt x="288579" y="328145"/>
                </a:cubicBezTo>
                <a:cubicBezTo>
                  <a:pt x="288645" y="332817"/>
                  <a:pt x="287940" y="337467"/>
                  <a:pt x="286492" y="341910"/>
                </a:cubicBezTo>
                <a:cubicBezTo>
                  <a:pt x="279219" y="364232"/>
                  <a:pt x="255228" y="376432"/>
                  <a:pt x="232906" y="369158"/>
                </a:cubicBezTo>
                <a:cubicBezTo>
                  <a:pt x="210584" y="361885"/>
                  <a:pt x="198385" y="337894"/>
                  <a:pt x="205658" y="315572"/>
                </a:cubicBezTo>
                <a:cubicBezTo>
                  <a:pt x="218354" y="313846"/>
                  <a:pt x="230097" y="307886"/>
                  <a:pt x="238986" y="298658"/>
                </a:cubicBezTo>
                <a:cubicBezTo>
                  <a:pt x="240533" y="297062"/>
                  <a:pt x="241930" y="295365"/>
                  <a:pt x="243277" y="293669"/>
                </a:cubicBezTo>
                <a:close/>
                <a:moveTo>
                  <a:pt x="287233" y="217632"/>
                </a:moveTo>
                <a:cubicBezTo>
                  <a:pt x="296809" y="229369"/>
                  <a:pt x="310635" y="236847"/>
                  <a:pt x="325700" y="238437"/>
                </a:cubicBezTo>
                <a:cubicBezTo>
                  <a:pt x="328422" y="244042"/>
                  <a:pt x="329903" y="250169"/>
                  <a:pt x="330040" y="256399"/>
                </a:cubicBezTo>
                <a:cubicBezTo>
                  <a:pt x="330154" y="262668"/>
                  <a:pt x="328881" y="268884"/>
                  <a:pt x="326312" y="274603"/>
                </a:cubicBezTo>
                <a:cubicBezTo>
                  <a:pt x="316684" y="296045"/>
                  <a:pt x="291496" y="305621"/>
                  <a:pt x="270054" y="295992"/>
                </a:cubicBezTo>
                <a:cubicBezTo>
                  <a:pt x="248613" y="286364"/>
                  <a:pt x="239037" y="261176"/>
                  <a:pt x="248665" y="239734"/>
                </a:cubicBezTo>
                <a:cubicBezTo>
                  <a:pt x="263964" y="237832"/>
                  <a:pt x="277858" y="229869"/>
                  <a:pt x="287233" y="217632"/>
                </a:cubicBezTo>
                <a:close/>
                <a:moveTo>
                  <a:pt x="105374" y="217483"/>
                </a:moveTo>
                <a:cubicBezTo>
                  <a:pt x="114107" y="230198"/>
                  <a:pt x="127562" y="238893"/>
                  <a:pt x="142743" y="241631"/>
                </a:cubicBezTo>
                <a:cubicBezTo>
                  <a:pt x="140968" y="247381"/>
                  <a:pt x="140109" y="253375"/>
                  <a:pt x="140199" y="259393"/>
                </a:cubicBezTo>
                <a:cubicBezTo>
                  <a:pt x="140300" y="266809"/>
                  <a:pt x="141860" y="274133"/>
                  <a:pt x="144789" y="280947"/>
                </a:cubicBezTo>
                <a:cubicBezTo>
                  <a:pt x="137666" y="293461"/>
                  <a:pt x="124692" y="301519"/>
                  <a:pt x="110317" y="302357"/>
                </a:cubicBezTo>
                <a:cubicBezTo>
                  <a:pt x="86879" y="303721"/>
                  <a:pt x="66773" y="285828"/>
                  <a:pt x="65408" y="262391"/>
                </a:cubicBezTo>
                <a:cubicBezTo>
                  <a:pt x="64044" y="238954"/>
                  <a:pt x="81937" y="218848"/>
                  <a:pt x="105374" y="217483"/>
                </a:cubicBezTo>
                <a:close/>
                <a:moveTo>
                  <a:pt x="195031" y="216086"/>
                </a:moveTo>
                <a:cubicBezTo>
                  <a:pt x="204028" y="228559"/>
                  <a:pt x="217616" y="236941"/>
                  <a:pt x="232799" y="239386"/>
                </a:cubicBezTo>
                <a:cubicBezTo>
                  <a:pt x="230831" y="245389"/>
                  <a:pt x="229870" y="251678"/>
                  <a:pt x="229955" y="257996"/>
                </a:cubicBezTo>
                <a:cubicBezTo>
                  <a:pt x="230103" y="265412"/>
                  <a:pt x="231678" y="272730"/>
                  <a:pt x="234595" y="279550"/>
                </a:cubicBezTo>
                <a:cubicBezTo>
                  <a:pt x="227499" y="292011"/>
                  <a:pt x="214597" y="300055"/>
                  <a:pt x="200283" y="300941"/>
                </a:cubicBezTo>
                <a:cubicBezTo>
                  <a:pt x="176851" y="302391"/>
                  <a:pt x="156680" y="284572"/>
                  <a:pt x="155230" y="261140"/>
                </a:cubicBezTo>
                <a:cubicBezTo>
                  <a:pt x="153779" y="237708"/>
                  <a:pt x="171598" y="217536"/>
                  <a:pt x="195031" y="216086"/>
                </a:cubicBezTo>
                <a:close/>
                <a:moveTo>
                  <a:pt x="161378" y="143427"/>
                </a:moveTo>
                <a:cubicBezTo>
                  <a:pt x="172043" y="145569"/>
                  <a:pt x="181892" y="151781"/>
                  <a:pt x="188395" y="161553"/>
                </a:cubicBezTo>
                <a:cubicBezTo>
                  <a:pt x="185621" y="168551"/>
                  <a:pt x="184248" y="176027"/>
                  <a:pt x="184353" y="183555"/>
                </a:cubicBezTo>
                <a:cubicBezTo>
                  <a:pt x="184465" y="189825"/>
                  <a:pt x="185629" y="196031"/>
                  <a:pt x="187796" y="201916"/>
                </a:cubicBezTo>
                <a:cubicBezTo>
                  <a:pt x="175900" y="204009"/>
                  <a:pt x="164969" y="209806"/>
                  <a:pt x="156563" y="218480"/>
                </a:cubicBezTo>
                <a:cubicBezTo>
                  <a:pt x="153909" y="221244"/>
                  <a:pt x="151521" y="224251"/>
                  <a:pt x="149429" y="227461"/>
                </a:cubicBezTo>
                <a:cubicBezTo>
                  <a:pt x="136512" y="226370"/>
                  <a:pt x="124799" y="219445"/>
                  <a:pt x="117617" y="208654"/>
                </a:cubicBezTo>
                <a:cubicBezTo>
                  <a:pt x="104611" y="189109"/>
                  <a:pt x="109911" y="162721"/>
                  <a:pt x="129456" y="149714"/>
                </a:cubicBezTo>
                <a:cubicBezTo>
                  <a:pt x="139229" y="143211"/>
                  <a:pt x="150712" y="141285"/>
                  <a:pt x="161378" y="143427"/>
                </a:cubicBezTo>
                <a:close/>
                <a:moveTo>
                  <a:pt x="234047" y="140847"/>
                </a:moveTo>
                <a:cubicBezTo>
                  <a:pt x="243099" y="155675"/>
                  <a:pt x="258344" y="165643"/>
                  <a:pt x="275558" y="167989"/>
                </a:cubicBezTo>
                <a:cubicBezTo>
                  <a:pt x="274465" y="172632"/>
                  <a:pt x="273930" y="177388"/>
                  <a:pt x="273961" y="182158"/>
                </a:cubicBezTo>
                <a:cubicBezTo>
                  <a:pt x="274089" y="189625"/>
                  <a:pt x="275665" y="196995"/>
                  <a:pt x="278601" y="203861"/>
                </a:cubicBezTo>
                <a:cubicBezTo>
                  <a:pt x="272382" y="214662"/>
                  <a:pt x="261736" y="222190"/>
                  <a:pt x="249480" y="224452"/>
                </a:cubicBezTo>
                <a:cubicBezTo>
                  <a:pt x="226393" y="228714"/>
                  <a:pt x="204222" y="213452"/>
                  <a:pt x="199961" y="190366"/>
                </a:cubicBezTo>
                <a:cubicBezTo>
                  <a:pt x="195699" y="167279"/>
                  <a:pt x="210960" y="145109"/>
                  <a:pt x="234047" y="140847"/>
                </a:cubicBezTo>
                <a:close/>
                <a:moveTo>
                  <a:pt x="333433" y="139001"/>
                </a:moveTo>
                <a:cubicBezTo>
                  <a:pt x="337393" y="139173"/>
                  <a:pt x="341310" y="139898"/>
                  <a:pt x="345069" y="141155"/>
                </a:cubicBezTo>
                <a:cubicBezTo>
                  <a:pt x="367334" y="148600"/>
                  <a:pt x="379348" y="172686"/>
                  <a:pt x="371902" y="194950"/>
                </a:cubicBezTo>
                <a:cubicBezTo>
                  <a:pt x="364457" y="217215"/>
                  <a:pt x="340372" y="229229"/>
                  <a:pt x="318107" y="221784"/>
                </a:cubicBezTo>
                <a:cubicBezTo>
                  <a:pt x="295843" y="214338"/>
                  <a:pt x="283828" y="190254"/>
                  <a:pt x="291274" y="167989"/>
                </a:cubicBezTo>
                <a:cubicBezTo>
                  <a:pt x="309081" y="165436"/>
                  <a:pt x="324675" y="154714"/>
                  <a:pt x="333433" y="139001"/>
                </a:cubicBezTo>
                <a:close/>
                <a:moveTo>
                  <a:pt x="283091" y="68503"/>
                </a:moveTo>
                <a:cubicBezTo>
                  <a:pt x="306596" y="68503"/>
                  <a:pt x="325650" y="87557"/>
                  <a:pt x="325650" y="111061"/>
                </a:cubicBezTo>
                <a:cubicBezTo>
                  <a:pt x="325650" y="134566"/>
                  <a:pt x="306596" y="153620"/>
                  <a:pt x="283091" y="153620"/>
                </a:cubicBezTo>
                <a:cubicBezTo>
                  <a:pt x="259587" y="153620"/>
                  <a:pt x="240533" y="134566"/>
                  <a:pt x="240533" y="111061"/>
                </a:cubicBezTo>
                <a:cubicBezTo>
                  <a:pt x="240533" y="87557"/>
                  <a:pt x="259587" y="68503"/>
                  <a:pt x="283091" y="68503"/>
                </a:cubicBezTo>
                <a:close/>
                <a:moveTo>
                  <a:pt x="219478" y="49194"/>
                </a:moveTo>
                <a:cubicBezTo>
                  <a:pt x="205203" y="51906"/>
                  <a:pt x="191552" y="57234"/>
                  <a:pt x="179215" y="64910"/>
                </a:cubicBezTo>
                <a:cubicBezTo>
                  <a:pt x="180969" y="65549"/>
                  <a:pt x="182796" y="65968"/>
                  <a:pt x="184653" y="66158"/>
                </a:cubicBezTo>
                <a:cubicBezTo>
                  <a:pt x="194237" y="67835"/>
                  <a:pt x="203225" y="71960"/>
                  <a:pt x="210747" y="78132"/>
                </a:cubicBezTo>
                <a:cubicBezTo>
                  <a:pt x="212620" y="68203"/>
                  <a:pt x="215547" y="58502"/>
                  <a:pt x="219478" y="49194"/>
                </a:cubicBezTo>
                <a:close/>
                <a:moveTo>
                  <a:pt x="255650" y="0"/>
                </a:moveTo>
                <a:lnTo>
                  <a:pt x="267624" y="16016"/>
                </a:lnTo>
                <a:cubicBezTo>
                  <a:pt x="265928" y="17113"/>
                  <a:pt x="234695" y="42060"/>
                  <a:pt x="228958" y="91952"/>
                </a:cubicBezTo>
                <a:cubicBezTo>
                  <a:pt x="226640" y="98347"/>
                  <a:pt x="225508" y="105109"/>
                  <a:pt x="225615" y="111909"/>
                </a:cubicBezTo>
                <a:cubicBezTo>
                  <a:pt x="225663" y="116979"/>
                  <a:pt x="226418" y="122017"/>
                  <a:pt x="227860" y="126877"/>
                </a:cubicBezTo>
                <a:cubicBezTo>
                  <a:pt x="215277" y="130002"/>
                  <a:pt x="204114" y="137279"/>
                  <a:pt x="196178" y="147533"/>
                </a:cubicBezTo>
                <a:cubicBezTo>
                  <a:pt x="185314" y="134894"/>
                  <a:pt x="169488" y="127610"/>
                  <a:pt x="152821" y="127576"/>
                </a:cubicBezTo>
                <a:lnTo>
                  <a:pt x="151873" y="127576"/>
                </a:lnTo>
                <a:cubicBezTo>
                  <a:pt x="145817" y="127651"/>
                  <a:pt x="139811" y="128687"/>
                  <a:pt x="134078" y="130643"/>
                </a:cubicBezTo>
                <a:cubicBezTo>
                  <a:pt x="104115" y="140869"/>
                  <a:pt x="88113" y="173449"/>
                  <a:pt x="98339" y="203413"/>
                </a:cubicBezTo>
                <a:cubicBezTo>
                  <a:pt x="86237" y="205399"/>
                  <a:pt x="75095" y="211224"/>
                  <a:pt x="66557" y="220027"/>
                </a:cubicBezTo>
                <a:cubicBezTo>
                  <a:pt x="65409" y="221224"/>
                  <a:pt x="64312" y="222521"/>
                  <a:pt x="63264" y="223819"/>
                </a:cubicBezTo>
                <a:cubicBezTo>
                  <a:pt x="52323" y="226212"/>
                  <a:pt x="41130" y="227250"/>
                  <a:pt x="29936" y="226912"/>
                </a:cubicBezTo>
                <a:cubicBezTo>
                  <a:pt x="29936" y="226912"/>
                  <a:pt x="14918" y="167290"/>
                  <a:pt x="51439" y="123235"/>
                </a:cubicBezTo>
                <a:cubicBezTo>
                  <a:pt x="51795" y="122764"/>
                  <a:pt x="52178" y="122314"/>
                  <a:pt x="52587" y="121888"/>
                </a:cubicBezTo>
                <a:cubicBezTo>
                  <a:pt x="22152" y="117398"/>
                  <a:pt x="0" y="92202"/>
                  <a:pt x="0" y="92202"/>
                </a:cubicBezTo>
                <a:cubicBezTo>
                  <a:pt x="0" y="92202"/>
                  <a:pt x="32929" y="42309"/>
                  <a:pt x="73542" y="34476"/>
                </a:cubicBezTo>
                <a:cubicBezTo>
                  <a:pt x="77291" y="33763"/>
                  <a:pt x="81101" y="33412"/>
                  <a:pt x="84917" y="33428"/>
                </a:cubicBezTo>
                <a:cubicBezTo>
                  <a:pt x="80142" y="25292"/>
                  <a:pt x="77339" y="16150"/>
                  <a:pt x="76735" y="6736"/>
                </a:cubicBezTo>
                <a:cubicBezTo>
                  <a:pt x="76735" y="6736"/>
                  <a:pt x="113755" y="-2594"/>
                  <a:pt x="135159" y="15367"/>
                </a:cubicBezTo>
                <a:cubicBezTo>
                  <a:pt x="147333" y="25445"/>
                  <a:pt x="156863" y="36072"/>
                  <a:pt x="160106" y="46650"/>
                </a:cubicBezTo>
                <a:cubicBezTo>
                  <a:pt x="160715" y="48424"/>
                  <a:pt x="161572" y="50104"/>
                  <a:pt x="162650" y="51639"/>
                </a:cubicBezTo>
                <a:cubicBezTo>
                  <a:pt x="182804" y="37797"/>
                  <a:pt x="206309" y="29629"/>
                  <a:pt x="230704" y="27990"/>
                </a:cubicBezTo>
                <a:cubicBezTo>
                  <a:pt x="237436" y="17361"/>
                  <a:pt x="245863" y="7906"/>
                  <a:pt x="255650" y="0"/>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sp>
        <p:nvSpPr>
          <p:cNvPr id="73" name="Рисунок 46" descr="Вишня">
            <a:extLst>
              <a:ext uri="{FF2B5EF4-FFF2-40B4-BE49-F238E27FC236}">
                <a16:creationId xmlns:a16="http://schemas.microsoft.com/office/drawing/2014/main" id="{D9B24A88-1B1A-D846-A545-1129A4E53D5C}"/>
              </a:ext>
            </a:extLst>
          </p:cNvPr>
          <p:cNvSpPr/>
          <p:nvPr/>
        </p:nvSpPr>
        <p:spPr>
          <a:xfrm>
            <a:off x="2899580" y="1080576"/>
            <a:ext cx="373964" cy="334559"/>
          </a:xfrm>
          <a:custGeom>
            <a:avLst/>
            <a:gdLst>
              <a:gd name="connsiteX0" fmla="*/ 368158 w 373964"/>
              <a:gd name="connsiteY0" fmla="*/ 166038 h 334559"/>
              <a:gd name="connsiteX1" fmla="*/ 330290 w 373964"/>
              <a:gd name="connsiteY1" fmla="*/ 124727 h 334559"/>
              <a:gd name="connsiteX2" fmla="*/ 298159 w 373964"/>
              <a:gd name="connsiteY2" fmla="*/ 124078 h 334559"/>
              <a:gd name="connsiteX3" fmla="*/ 282592 w 373964"/>
              <a:gd name="connsiteY3" fmla="*/ 127171 h 334559"/>
              <a:gd name="connsiteX4" fmla="*/ 132066 w 373964"/>
              <a:gd name="connsiteY4" fmla="*/ 95 h 334559"/>
              <a:gd name="connsiteX5" fmla="*/ 121788 w 373964"/>
              <a:gd name="connsiteY5" fmla="*/ 5483 h 334559"/>
              <a:gd name="connsiteX6" fmla="*/ 47648 w 373964"/>
              <a:gd name="connsiteY6" fmla="*/ 29282 h 334559"/>
              <a:gd name="connsiteX7" fmla="*/ 0 w 373964"/>
              <a:gd name="connsiteY7" fmla="*/ 127621 h 334559"/>
              <a:gd name="connsiteX8" fmla="*/ 107170 w 373964"/>
              <a:gd name="connsiteY8" fmla="*/ 106266 h 334559"/>
              <a:gd name="connsiteX9" fmla="*/ 145836 w 373964"/>
              <a:gd name="connsiteY9" fmla="*/ 48541 h 334559"/>
              <a:gd name="connsiteX10" fmla="*/ 146685 w 373964"/>
              <a:gd name="connsiteY10" fmla="*/ 46146 h 334559"/>
              <a:gd name="connsiteX11" fmla="*/ 162401 w 373964"/>
              <a:gd name="connsiteY11" fmla="*/ 178461 h 334559"/>
              <a:gd name="connsiteX12" fmla="*/ 161752 w 373964"/>
              <a:gd name="connsiteY12" fmla="*/ 177663 h 334559"/>
              <a:gd name="connsiteX13" fmla="*/ 121838 w 373964"/>
              <a:gd name="connsiteY13" fmla="*/ 171626 h 334559"/>
              <a:gd name="connsiteX14" fmla="*/ 119743 w 373964"/>
              <a:gd name="connsiteY14" fmla="*/ 171975 h 334559"/>
              <a:gd name="connsiteX15" fmla="*/ 119343 w 373964"/>
              <a:gd name="connsiteY15" fmla="*/ 171975 h 334559"/>
              <a:gd name="connsiteX16" fmla="*/ 105074 w 373964"/>
              <a:gd name="connsiteY16" fmla="*/ 175967 h 334559"/>
              <a:gd name="connsiteX17" fmla="*/ 103128 w 373964"/>
              <a:gd name="connsiteY17" fmla="*/ 176765 h 334559"/>
              <a:gd name="connsiteX18" fmla="*/ 98638 w 373964"/>
              <a:gd name="connsiteY18" fmla="*/ 178810 h 334559"/>
              <a:gd name="connsiteX19" fmla="*/ 93898 w 373964"/>
              <a:gd name="connsiteY19" fmla="*/ 181455 h 334559"/>
              <a:gd name="connsiteX20" fmla="*/ 62815 w 373964"/>
              <a:gd name="connsiteY20" fmla="*/ 227556 h 334559"/>
              <a:gd name="connsiteX21" fmla="*/ 130370 w 373964"/>
              <a:gd name="connsiteY21" fmla="*/ 334376 h 334559"/>
              <a:gd name="connsiteX22" fmla="*/ 232650 w 373964"/>
              <a:gd name="connsiteY22" fmla="*/ 260485 h 334559"/>
              <a:gd name="connsiteX23" fmla="*/ 220875 w 373964"/>
              <a:gd name="connsiteY23" fmla="*/ 207848 h 334559"/>
              <a:gd name="connsiteX24" fmla="*/ 194332 w 373964"/>
              <a:gd name="connsiteY24" fmla="*/ 191882 h 334559"/>
              <a:gd name="connsiteX25" fmla="*/ 180612 w 373964"/>
              <a:gd name="connsiteY25" fmla="*/ 187242 h 334559"/>
              <a:gd name="connsiteX26" fmla="*/ 181111 w 373964"/>
              <a:gd name="connsiteY26" fmla="*/ 186145 h 334559"/>
              <a:gd name="connsiteX27" fmla="*/ 160106 w 373964"/>
              <a:gd name="connsiteY27" fmla="*/ 28833 h 334559"/>
              <a:gd name="connsiteX28" fmla="*/ 261488 w 373964"/>
              <a:gd name="connsiteY28" fmla="*/ 128119 h 334559"/>
              <a:gd name="connsiteX29" fmla="*/ 222721 w 373964"/>
              <a:gd name="connsiteY29" fmla="*/ 143087 h 334559"/>
              <a:gd name="connsiteX30" fmla="*/ 220975 w 373964"/>
              <a:gd name="connsiteY30" fmla="*/ 144434 h 334559"/>
              <a:gd name="connsiteX31" fmla="*/ 220626 w 373964"/>
              <a:gd name="connsiteY31" fmla="*/ 144734 h 334559"/>
              <a:gd name="connsiteX32" fmla="*/ 209849 w 373964"/>
              <a:gd name="connsiteY32" fmla="*/ 155760 h 334559"/>
              <a:gd name="connsiteX33" fmla="*/ 208552 w 373964"/>
              <a:gd name="connsiteY33" fmla="*/ 157456 h 334559"/>
              <a:gd name="connsiteX34" fmla="*/ 205558 w 373964"/>
              <a:gd name="connsiteY34" fmla="*/ 161597 h 334559"/>
              <a:gd name="connsiteX35" fmla="*/ 202664 w 373964"/>
              <a:gd name="connsiteY35" fmla="*/ 166587 h 334559"/>
              <a:gd name="connsiteX36" fmla="*/ 197675 w 373964"/>
              <a:gd name="connsiteY36" fmla="*/ 177264 h 334559"/>
              <a:gd name="connsiteX37" fmla="*/ 198972 w 373964"/>
              <a:gd name="connsiteY37" fmla="*/ 177663 h 334559"/>
              <a:gd name="connsiteX38" fmla="*/ 231402 w 373964"/>
              <a:gd name="connsiteY38" fmla="*/ 197620 h 334559"/>
              <a:gd name="connsiteX39" fmla="*/ 231802 w 373964"/>
              <a:gd name="connsiteY39" fmla="*/ 198019 h 334559"/>
              <a:gd name="connsiteX40" fmla="*/ 232151 w 373964"/>
              <a:gd name="connsiteY40" fmla="*/ 198418 h 334559"/>
              <a:gd name="connsiteX41" fmla="*/ 247119 w 373964"/>
              <a:gd name="connsiteY41" fmla="*/ 263279 h 334559"/>
              <a:gd name="connsiteX42" fmla="*/ 243327 w 373964"/>
              <a:gd name="connsiteY42" fmla="*/ 277598 h 334559"/>
              <a:gd name="connsiteX43" fmla="*/ 314125 w 373964"/>
              <a:gd name="connsiteY43" fmla="*/ 285481 h 334559"/>
              <a:gd name="connsiteX44" fmla="*/ 368158 w 373964"/>
              <a:gd name="connsiteY44" fmla="*/ 166038 h 33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3964" h="334559">
                <a:moveTo>
                  <a:pt x="368158" y="166038"/>
                </a:moveTo>
                <a:cubicBezTo>
                  <a:pt x="360924" y="144933"/>
                  <a:pt x="348201" y="131362"/>
                  <a:pt x="330290" y="124727"/>
                </a:cubicBezTo>
                <a:cubicBezTo>
                  <a:pt x="319770" y="122056"/>
                  <a:pt x="308778" y="121834"/>
                  <a:pt x="298159" y="124078"/>
                </a:cubicBezTo>
                <a:cubicBezTo>
                  <a:pt x="293170" y="125076"/>
                  <a:pt x="289378" y="125874"/>
                  <a:pt x="282592" y="127171"/>
                </a:cubicBezTo>
                <a:cubicBezTo>
                  <a:pt x="257918" y="61526"/>
                  <a:pt x="200920" y="13408"/>
                  <a:pt x="132066" y="95"/>
                </a:cubicBezTo>
                <a:cubicBezTo>
                  <a:pt x="127841" y="-490"/>
                  <a:pt x="123710" y="1675"/>
                  <a:pt x="121788" y="5483"/>
                </a:cubicBezTo>
                <a:cubicBezTo>
                  <a:pt x="99486" y="5982"/>
                  <a:pt x="70498" y="10722"/>
                  <a:pt x="47648" y="29282"/>
                </a:cubicBezTo>
                <a:cubicBezTo>
                  <a:pt x="4590" y="62560"/>
                  <a:pt x="0" y="127621"/>
                  <a:pt x="0" y="127621"/>
                </a:cubicBezTo>
                <a:cubicBezTo>
                  <a:pt x="0" y="127621"/>
                  <a:pt x="64861" y="139645"/>
                  <a:pt x="107170" y="106266"/>
                </a:cubicBezTo>
                <a:cubicBezTo>
                  <a:pt x="127127" y="90899"/>
                  <a:pt x="138851" y="68548"/>
                  <a:pt x="145836" y="48541"/>
                </a:cubicBezTo>
                <a:lnTo>
                  <a:pt x="146685" y="46146"/>
                </a:lnTo>
                <a:cubicBezTo>
                  <a:pt x="168694" y="86605"/>
                  <a:pt x="174321" y="133972"/>
                  <a:pt x="162401" y="178461"/>
                </a:cubicBezTo>
                <a:lnTo>
                  <a:pt x="161752" y="177663"/>
                </a:lnTo>
                <a:cubicBezTo>
                  <a:pt x="149351" y="171702"/>
                  <a:pt x="135447" y="169599"/>
                  <a:pt x="121838" y="171626"/>
                </a:cubicBezTo>
                <a:lnTo>
                  <a:pt x="119743" y="171975"/>
                </a:lnTo>
                <a:lnTo>
                  <a:pt x="119343" y="171975"/>
                </a:lnTo>
                <a:cubicBezTo>
                  <a:pt x="114471" y="172851"/>
                  <a:pt x="109694" y="174187"/>
                  <a:pt x="105074" y="175967"/>
                </a:cubicBezTo>
                <a:lnTo>
                  <a:pt x="103128" y="176765"/>
                </a:lnTo>
                <a:cubicBezTo>
                  <a:pt x="101631" y="177413"/>
                  <a:pt x="100135" y="178062"/>
                  <a:pt x="98638" y="178810"/>
                </a:cubicBezTo>
                <a:cubicBezTo>
                  <a:pt x="97141" y="179559"/>
                  <a:pt x="95495" y="180507"/>
                  <a:pt x="93898" y="181455"/>
                </a:cubicBezTo>
                <a:cubicBezTo>
                  <a:pt x="77264" y="191506"/>
                  <a:pt x="65896" y="208367"/>
                  <a:pt x="62815" y="227556"/>
                </a:cubicBezTo>
                <a:cubicBezTo>
                  <a:pt x="47648" y="309080"/>
                  <a:pt x="130370" y="334376"/>
                  <a:pt x="130370" y="334376"/>
                </a:cubicBezTo>
                <a:cubicBezTo>
                  <a:pt x="130370" y="334376"/>
                  <a:pt x="216834" y="341910"/>
                  <a:pt x="232650" y="260485"/>
                </a:cubicBezTo>
                <a:cubicBezTo>
                  <a:pt x="236691" y="239430"/>
                  <a:pt x="232650" y="221918"/>
                  <a:pt x="220875" y="207848"/>
                </a:cubicBezTo>
                <a:cubicBezTo>
                  <a:pt x="213383" y="200542"/>
                  <a:pt x="204297" y="195076"/>
                  <a:pt x="194332" y="191882"/>
                </a:cubicBezTo>
                <a:cubicBezTo>
                  <a:pt x="189792" y="190336"/>
                  <a:pt x="186399" y="189288"/>
                  <a:pt x="180612" y="187242"/>
                </a:cubicBezTo>
                <a:cubicBezTo>
                  <a:pt x="180808" y="186891"/>
                  <a:pt x="180975" y="186524"/>
                  <a:pt x="181111" y="186145"/>
                </a:cubicBezTo>
                <a:cubicBezTo>
                  <a:pt x="196353" y="133073"/>
                  <a:pt x="188739" y="76046"/>
                  <a:pt x="160106" y="28833"/>
                </a:cubicBezTo>
                <a:cubicBezTo>
                  <a:pt x="205966" y="46810"/>
                  <a:pt x="242557" y="82645"/>
                  <a:pt x="261488" y="128119"/>
                </a:cubicBezTo>
                <a:cubicBezTo>
                  <a:pt x="247360" y="129122"/>
                  <a:pt x="233857" y="134335"/>
                  <a:pt x="222721" y="143087"/>
                </a:cubicBezTo>
                <a:lnTo>
                  <a:pt x="220975" y="144434"/>
                </a:lnTo>
                <a:lnTo>
                  <a:pt x="220626" y="144734"/>
                </a:lnTo>
                <a:cubicBezTo>
                  <a:pt x="216711" y="148081"/>
                  <a:pt x="213105" y="151771"/>
                  <a:pt x="209849" y="155760"/>
                </a:cubicBezTo>
                <a:lnTo>
                  <a:pt x="208552" y="157456"/>
                </a:lnTo>
                <a:cubicBezTo>
                  <a:pt x="207554" y="158803"/>
                  <a:pt x="206506" y="160200"/>
                  <a:pt x="205558" y="161597"/>
                </a:cubicBezTo>
                <a:cubicBezTo>
                  <a:pt x="204610" y="162994"/>
                  <a:pt x="203612" y="164791"/>
                  <a:pt x="202664" y="166587"/>
                </a:cubicBezTo>
                <a:cubicBezTo>
                  <a:pt x="200696" y="169995"/>
                  <a:pt x="199027" y="173567"/>
                  <a:pt x="197675" y="177264"/>
                </a:cubicBezTo>
                <a:lnTo>
                  <a:pt x="198972" y="177663"/>
                </a:lnTo>
                <a:cubicBezTo>
                  <a:pt x="211191" y="181694"/>
                  <a:pt x="222297" y="188529"/>
                  <a:pt x="231402" y="197620"/>
                </a:cubicBezTo>
                <a:lnTo>
                  <a:pt x="231802" y="198019"/>
                </a:lnTo>
                <a:lnTo>
                  <a:pt x="232151" y="198418"/>
                </a:lnTo>
                <a:cubicBezTo>
                  <a:pt x="247119" y="216280"/>
                  <a:pt x="252108" y="238332"/>
                  <a:pt x="247119" y="263279"/>
                </a:cubicBezTo>
                <a:cubicBezTo>
                  <a:pt x="246151" y="268125"/>
                  <a:pt x="244885" y="272908"/>
                  <a:pt x="243327" y="277598"/>
                </a:cubicBezTo>
                <a:cubicBezTo>
                  <a:pt x="277004" y="294013"/>
                  <a:pt x="314125" y="285481"/>
                  <a:pt x="314125" y="285481"/>
                </a:cubicBezTo>
                <a:cubicBezTo>
                  <a:pt x="314125" y="285481"/>
                  <a:pt x="396098" y="247563"/>
                  <a:pt x="368158" y="166038"/>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lt1"/>
              </a:solidFill>
            </a:endParaRPr>
          </a:p>
        </p:txBody>
      </p:sp>
      <p:sp>
        <p:nvSpPr>
          <p:cNvPr id="51" name="Номер слайда 7">
            <a:extLst>
              <a:ext uri="{FF2B5EF4-FFF2-40B4-BE49-F238E27FC236}">
                <a16:creationId xmlns:a16="http://schemas.microsoft.com/office/drawing/2014/main" id="{00013198-D8B0-6E4F-B37A-F3F5F5BC00C6}"/>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38</a:t>
            </a:fld>
            <a:endParaRPr lang="ru-RU" dirty="0"/>
          </a:p>
        </p:txBody>
      </p:sp>
    </p:spTree>
    <p:extLst>
      <p:ext uri="{BB962C8B-B14F-4D97-AF65-F5344CB8AC3E}">
        <p14:creationId xmlns:p14="http://schemas.microsoft.com/office/powerpoint/2010/main" val="2945584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3">
            <a:extLst>
              <a:ext uri="{FF2B5EF4-FFF2-40B4-BE49-F238E27FC236}">
                <a16:creationId xmlns:a16="http://schemas.microsoft.com/office/drawing/2014/main" id="{CC8A20AE-65C7-4D43-AE5F-9FA9ADB421D5}"/>
              </a:ext>
            </a:extLst>
          </p:cNvPr>
          <p:cNvSpPr txBox="1">
            <a:spLocks/>
          </p:cNvSpPr>
          <p:nvPr/>
        </p:nvSpPr>
        <p:spPr>
          <a:xfrm>
            <a:off x="7721602" y="779232"/>
            <a:ext cx="3315213" cy="11862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sp>
        <p:nvSpPr>
          <p:cNvPr id="5" name="Прямоугольник 4">
            <a:extLst>
              <a:ext uri="{FF2B5EF4-FFF2-40B4-BE49-F238E27FC236}">
                <a16:creationId xmlns:a16="http://schemas.microsoft.com/office/drawing/2014/main" id="{9F408A51-2264-4D49-A80C-1D8140052C0E}"/>
              </a:ext>
            </a:extLst>
          </p:cNvPr>
          <p:cNvSpPr/>
          <p:nvPr/>
        </p:nvSpPr>
        <p:spPr>
          <a:xfrm>
            <a:off x="3055448" y="794093"/>
            <a:ext cx="3505690" cy="969496"/>
          </a:xfrm>
          <a:prstGeom prst="rect">
            <a:avLst/>
          </a:prstGeom>
        </p:spPr>
        <p:txBody>
          <a:bodyPr wrap="square">
            <a:spAutoFit/>
          </a:bodyPr>
          <a:lstStyle/>
          <a:p>
            <a:r>
              <a:rPr lang="en-US" sz="2400" dirty="0">
                <a:solidFill>
                  <a:schemeClr val="accent3"/>
                </a:solidFill>
                <a:latin typeface="Neris Thin" pitchFamily="2" charset="0"/>
                <a:ea typeface="Roboto Light" panose="02000000000000000000" pitchFamily="2" charset="0"/>
                <a:cs typeface="Roboto Light" panose="02000000000000000000" pitchFamily="2" charset="0"/>
              </a:rPr>
              <a:t>Strengths</a:t>
            </a:r>
            <a:endParaRPr lang="en" sz="2400" dirty="0">
              <a:solidFill>
                <a:schemeClr val="accent3"/>
              </a:solidFill>
              <a:latin typeface="Neris Thin" pitchFamily="2" charset="0"/>
              <a:ea typeface="Roboto Light" panose="02000000000000000000" pitchFamily="2" charset="0"/>
              <a:cs typeface="Roboto Light" panose="02000000000000000000" pitchFamily="2" charset="0"/>
            </a:endParaRPr>
          </a:p>
          <a:p>
            <a:r>
              <a:rPr lang="en" sz="5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4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a:t>
            </a:r>
            <a:endParaRPr lang="ru-RU" sz="1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6" name="Прямоугольник 5">
            <a:extLst>
              <a:ext uri="{FF2B5EF4-FFF2-40B4-BE49-F238E27FC236}">
                <a16:creationId xmlns:a16="http://schemas.microsoft.com/office/drawing/2014/main" id="{07D5125B-259D-D34C-A735-ADBD76C0BAF1}"/>
              </a:ext>
            </a:extLst>
          </p:cNvPr>
          <p:cNvSpPr/>
          <p:nvPr/>
        </p:nvSpPr>
        <p:spPr>
          <a:xfrm>
            <a:off x="3027863" y="3611419"/>
            <a:ext cx="3505690" cy="969496"/>
          </a:xfrm>
          <a:prstGeom prst="rect">
            <a:avLst/>
          </a:prstGeom>
        </p:spPr>
        <p:txBody>
          <a:bodyPr wrap="square">
            <a:spAutoFit/>
          </a:bodyPr>
          <a:lstStyle/>
          <a:p>
            <a:r>
              <a:rPr lang="en-US" sz="2400" dirty="0">
                <a:solidFill>
                  <a:schemeClr val="accent3"/>
                </a:solidFill>
                <a:latin typeface="Neris Thin" pitchFamily="2" charset="0"/>
                <a:ea typeface="Roboto Light" panose="02000000000000000000" pitchFamily="2" charset="0"/>
                <a:cs typeface="Roboto Light" panose="02000000000000000000" pitchFamily="2" charset="0"/>
              </a:rPr>
              <a:t>Opportunities</a:t>
            </a:r>
            <a:endParaRPr lang="en" sz="2400" dirty="0">
              <a:solidFill>
                <a:schemeClr val="accent3"/>
              </a:solidFill>
              <a:latin typeface="Neris Thin" pitchFamily="2" charset="0"/>
              <a:ea typeface="Roboto Light" panose="02000000000000000000" pitchFamily="2" charset="0"/>
              <a:cs typeface="Roboto Light" panose="02000000000000000000" pitchFamily="2" charset="0"/>
            </a:endParaRPr>
          </a:p>
          <a:p>
            <a:r>
              <a:rPr lang="en" sz="5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4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a:t>
            </a:r>
            <a:endParaRPr lang="ru-RU" sz="1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7" name="Прямоугольник 6">
            <a:extLst>
              <a:ext uri="{FF2B5EF4-FFF2-40B4-BE49-F238E27FC236}">
                <a16:creationId xmlns:a16="http://schemas.microsoft.com/office/drawing/2014/main" id="{E3C29E03-DAC4-0F4F-8718-FF5AD38D3F03}"/>
              </a:ext>
            </a:extLst>
          </p:cNvPr>
          <p:cNvSpPr/>
          <p:nvPr/>
        </p:nvSpPr>
        <p:spPr>
          <a:xfrm>
            <a:off x="3055448" y="5094410"/>
            <a:ext cx="3505690" cy="969496"/>
          </a:xfrm>
          <a:prstGeom prst="rect">
            <a:avLst/>
          </a:prstGeom>
        </p:spPr>
        <p:txBody>
          <a:bodyPr wrap="square">
            <a:spAutoFit/>
          </a:bodyPr>
          <a:lstStyle/>
          <a:p>
            <a:r>
              <a:rPr lang="en-US" sz="2400" dirty="0">
                <a:solidFill>
                  <a:schemeClr val="accent3"/>
                </a:solidFill>
                <a:latin typeface="Neris Thin" pitchFamily="2" charset="0"/>
                <a:ea typeface="Roboto Light" panose="02000000000000000000" pitchFamily="2" charset="0"/>
                <a:cs typeface="Roboto Light" panose="02000000000000000000" pitchFamily="2" charset="0"/>
              </a:rPr>
              <a:t>Threats</a:t>
            </a:r>
            <a:endParaRPr lang="en" sz="1050" dirty="0">
              <a:solidFill>
                <a:schemeClr val="accent3"/>
              </a:solidFill>
              <a:latin typeface="Neris Thin" pitchFamily="2" charset="0"/>
              <a:ea typeface="Roboto Light" panose="02000000000000000000" pitchFamily="2" charset="0"/>
              <a:cs typeface="Roboto Light" panose="02000000000000000000" pitchFamily="2" charset="0"/>
            </a:endParaRPr>
          </a:p>
          <a:p>
            <a:r>
              <a:rPr lang="en" sz="5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4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a:t>
            </a:r>
            <a:endParaRPr lang="ru-RU" sz="1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8" name="Прямоугольник 7">
            <a:extLst>
              <a:ext uri="{FF2B5EF4-FFF2-40B4-BE49-F238E27FC236}">
                <a16:creationId xmlns:a16="http://schemas.microsoft.com/office/drawing/2014/main" id="{267FBB20-3D03-7441-9806-F8F861A5E671}"/>
              </a:ext>
            </a:extLst>
          </p:cNvPr>
          <p:cNvSpPr/>
          <p:nvPr/>
        </p:nvSpPr>
        <p:spPr>
          <a:xfrm>
            <a:off x="3055448" y="2227532"/>
            <a:ext cx="3505690" cy="969496"/>
          </a:xfrm>
          <a:prstGeom prst="rect">
            <a:avLst/>
          </a:prstGeom>
        </p:spPr>
        <p:txBody>
          <a:bodyPr wrap="square">
            <a:spAutoFit/>
          </a:bodyPr>
          <a:lstStyle/>
          <a:p>
            <a:r>
              <a:rPr lang="en-US" sz="2400" dirty="0">
                <a:solidFill>
                  <a:schemeClr val="accent3"/>
                </a:solidFill>
                <a:latin typeface="Neris Thin" pitchFamily="2" charset="0"/>
                <a:ea typeface="Roboto Light" panose="02000000000000000000" pitchFamily="2" charset="0"/>
                <a:cs typeface="Roboto Light" panose="02000000000000000000" pitchFamily="2" charset="0"/>
              </a:rPr>
              <a:t>Weaknesses</a:t>
            </a:r>
            <a:endParaRPr lang="en" sz="2400" dirty="0">
              <a:solidFill>
                <a:schemeClr val="accent3"/>
              </a:solidFill>
              <a:latin typeface="Neris Thin" pitchFamily="2" charset="0"/>
              <a:ea typeface="Roboto Light" panose="02000000000000000000" pitchFamily="2" charset="0"/>
              <a:cs typeface="Roboto Light" panose="02000000000000000000" pitchFamily="2" charset="0"/>
            </a:endParaRPr>
          </a:p>
          <a:p>
            <a:r>
              <a:rPr lang="en" sz="5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4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a:t>
            </a:r>
            <a:endParaRPr lang="ru-RU" sz="14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30" name="Полилиния 29">
            <a:extLst>
              <a:ext uri="{FF2B5EF4-FFF2-40B4-BE49-F238E27FC236}">
                <a16:creationId xmlns:a16="http://schemas.microsoft.com/office/drawing/2014/main" id="{6784DE7B-6ED8-D742-B666-50AE14882F9B}"/>
              </a:ext>
            </a:extLst>
          </p:cNvPr>
          <p:cNvSpPr/>
          <p:nvPr/>
        </p:nvSpPr>
        <p:spPr>
          <a:xfrm>
            <a:off x="0" y="592159"/>
            <a:ext cx="1968501" cy="1373364"/>
          </a:xfrm>
          <a:custGeom>
            <a:avLst/>
            <a:gdLst>
              <a:gd name="connsiteX0" fmla="*/ 0 w 1968501"/>
              <a:gd name="connsiteY0" fmla="*/ 0 h 1373364"/>
              <a:gd name="connsiteX1" fmla="*/ 1739602 w 1968501"/>
              <a:gd name="connsiteY1" fmla="*/ 0 h 1373364"/>
              <a:gd name="connsiteX2" fmla="*/ 1968501 w 1968501"/>
              <a:gd name="connsiteY2" fmla="*/ 228899 h 1373364"/>
              <a:gd name="connsiteX3" fmla="*/ 1968501 w 1968501"/>
              <a:gd name="connsiteY3" fmla="*/ 1144465 h 1373364"/>
              <a:gd name="connsiteX4" fmla="*/ 1739602 w 1968501"/>
              <a:gd name="connsiteY4" fmla="*/ 1373364 h 1373364"/>
              <a:gd name="connsiteX5" fmla="*/ 0 w 1968501"/>
              <a:gd name="connsiteY5" fmla="*/ 1373364 h 137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8501" h="1373364">
                <a:moveTo>
                  <a:pt x="0" y="0"/>
                </a:moveTo>
                <a:lnTo>
                  <a:pt x="1739602" y="0"/>
                </a:lnTo>
                <a:cubicBezTo>
                  <a:pt x="1866019" y="0"/>
                  <a:pt x="1968501" y="102482"/>
                  <a:pt x="1968501" y="228899"/>
                </a:cubicBezTo>
                <a:lnTo>
                  <a:pt x="1968501" y="1144465"/>
                </a:lnTo>
                <a:cubicBezTo>
                  <a:pt x="1968501" y="1270882"/>
                  <a:pt x="1866019" y="1373364"/>
                  <a:pt x="1739602" y="1373364"/>
                </a:cubicBezTo>
                <a:lnTo>
                  <a:pt x="0" y="1373364"/>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7200" b="1" dirty="0">
                <a:latin typeface="Neris Black" pitchFamily="2" charset="0"/>
              </a:rPr>
              <a:t> S</a:t>
            </a:r>
            <a:endParaRPr lang="ru-RU" sz="7200" b="1" dirty="0">
              <a:latin typeface="Neris Black" pitchFamily="2" charset="0"/>
            </a:endParaRPr>
          </a:p>
        </p:txBody>
      </p:sp>
      <p:sp>
        <p:nvSpPr>
          <p:cNvPr id="32" name="Полилиния 31">
            <a:extLst>
              <a:ext uri="{FF2B5EF4-FFF2-40B4-BE49-F238E27FC236}">
                <a16:creationId xmlns:a16="http://schemas.microsoft.com/office/drawing/2014/main" id="{E12536C6-995D-594E-A4AD-FF1C4A28663C}"/>
              </a:ext>
            </a:extLst>
          </p:cNvPr>
          <p:cNvSpPr/>
          <p:nvPr/>
        </p:nvSpPr>
        <p:spPr>
          <a:xfrm>
            <a:off x="0" y="2025598"/>
            <a:ext cx="1968500" cy="1373364"/>
          </a:xfrm>
          <a:custGeom>
            <a:avLst/>
            <a:gdLst>
              <a:gd name="connsiteX0" fmla="*/ 0 w 1968500"/>
              <a:gd name="connsiteY0" fmla="*/ 0 h 1373364"/>
              <a:gd name="connsiteX1" fmla="*/ 1739601 w 1968500"/>
              <a:gd name="connsiteY1" fmla="*/ 0 h 1373364"/>
              <a:gd name="connsiteX2" fmla="*/ 1968500 w 1968500"/>
              <a:gd name="connsiteY2" fmla="*/ 228899 h 1373364"/>
              <a:gd name="connsiteX3" fmla="*/ 1968500 w 1968500"/>
              <a:gd name="connsiteY3" fmla="*/ 1144465 h 1373364"/>
              <a:gd name="connsiteX4" fmla="*/ 1739601 w 1968500"/>
              <a:gd name="connsiteY4" fmla="*/ 1373364 h 1373364"/>
              <a:gd name="connsiteX5" fmla="*/ 0 w 1968500"/>
              <a:gd name="connsiteY5" fmla="*/ 1373364 h 137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8500" h="1373364">
                <a:moveTo>
                  <a:pt x="0" y="0"/>
                </a:moveTo>
                <a:lnTo>
                  <a:pt x="1739601" y="0"/>
                </a:lnTo>
                <a:cubicBezTo>
                  <a:pt x="1866018" y="0"/>
                  <a:pt x="1968500" y="102482"/>
                  <a:pt x="1968500" y="228899"/>
                </a:cubicBezTo>
                <a:lnTo>
                  <a:pt x="1968500" y="1144465"/>
                </a:lnTo>
                <a:cubicBezTo>
                  <a:pt x="1968500" y="1270882"/>
                  <a:pt x="1866018" y="1373364"/>
                  <a:pt x="1739601" y="1373364"/>
                </a:cubicBezTo>
                <a:lnTo>
                  <a:pt x="0" y="1373364"/>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7200" b="1" dirty="0">
                <a:latin typeface="Neris Black" pitchFamily="2" charset="0"/>
              </a:rPr>
              <a:t> W</a:t>
            </a:r>
            <a:endParaRPr lang="ru-RU" sz="7200" dirty="0"/>
          </a:p>
        </p:txBody>
      </p:sp>
      <p:sp>
        <p:nvSpPr>
          <p:cNvPr id="34" name="Полилиния 33">
            <a:extLst>
              <a:ext uri="{FF2B5EF4-FFF2-40B4-BE49-F238E27FC236}">
                <a16:creationId xmlns:a16="http://schemas.microsoft.com/office/drawing/2014/main" id="{4219C5DA-3330-7045-A59D-91291E603F17}"/>
              </a:ext>
            </a:extLst>
          </p:cNvPr>
          <p:cNvSpPr/>
          <p:nvPr/>
        </p:nvSpPr>
        <p:spPr>
          <a:xfrm>
            <a:off x="0" y="3459037"/>
            <a:ext cx="1968500" cy="1373364"/>
          </a:xfrm>
          <a:custGeom>
            <a:avLst/>
            <a:gdLst>
              <a:gd name="connsiteX0" fmla="*/ 0 w 1968500"/>
              <a:gd name="connsiteY0" fmla="*/ 0 h 1373364"/>
              <a:gd name="connsiteX1" fmla="*/ 1739601 w 1968500"/>
              <a:gd name="connsiteY1" fmla="*/ 0 h 1373364"/>
              <a:gd name="connsiteX2" fmla="*/ 1968500 w 1968500"/>
              <a:gd name="connsiteY2" fmla="*/ 228899 h 1373364"/>
              <a:gd name="connsiteX3" fmla="*/ 1968500 w 1968500"/>
              <a:gd name="connsiteY3" fmla="*/ 1144465 h 1373364"/>
              <a:gd name="connsiteX4" fmla="*/ 1739601 w 1968500"/>
              <a:gd name="connsiteY4" fmla="*/ 1373364 h 1373364"/>
              <a:gd name="connsiteX5" fmla="*/ 0 w 1968500"/>
              <a:gd name="connsiteY5" fmla="*/ 1373364 h 137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8500" h="1373364">
                <a:moveTo>
                  <a:pt x="0" y="0"/>
                </a:moveTo>
                <a:lnTo>
                  <a:pt x="1739601" y="0"/>
                </a:lnTo>
                <a:cubicBezTo>
                  <a:pt x="1866018" y="0"/>
                  <a:pt x="1968500" y="102482"/>
                  <a:pt x="1968500" y="228899"/>
                </a:cubicBezTo>
                <a:lnTo>
                  <a:pt x="1968500" y="1144465"/>
                </a:lnTo>
                <a:cubicBezTo>
                  <a:pt x="1968500" y="1270882"/>
                  <a:pt x="1866018" y="1373364"/>
                  <a:pt x="1739601" y="1373364"/>
                </a:cubicBezTo>
                <a:lnTo>
                  <a:pt x="0" y="1373364"/>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7200" b="1" dirty="0">
                <a:latin typeface="Neris Black" pitchFamily="2" charset="0"/>
              </a:rPr>
              <a:t> O</a:t>
            </a:r>
            <a:endParaRPr lang="ru-RU" sz="7200" b="1" dirty="0">
              <a:latin typeface="Neris Black" pitchFamily="2" charset="0"/>
            </a:endParaRPr>
          </a:p>
        </p:txBody>
      </p:sp>
      <p:sp>
        <p:nvSpPr>
          <p:cNvPr id="36" name="Полилиния 35">
            <a:extLst>
              <a:ext uri="{FF2B5EF4-FFF2-40B4-BE49-F238E27FC236}">
                <a16:creationId xmlns:a16="http://schemas.microsoft.com/office/drawing/2014/main" id="{C5A6D9E9-C227-4945-8115-EF76663676D9}"/>
              </a:ext>
            </a:extLst>
          </p:cNvPr>
          <p:cNvSpPr/>
          <p:nvPr/>
        </p:nvSpPr>
        <p:spPr>
          <a:xfrm>
            <a:off x="0" y="4892476"/>
            <a:ext cx="1968500" cy="1373364"/>
          </a:xfrm>
          <a:custGeom>
            <a:avLst/>
            <a:gdLst>
              <a:gd name="connsiteX0" fmla="*/ 0 w 1968500"/>
              <a:gd name="connsiteY0" fmla="*/ 0 h 1373364"/>
              <a:gd name="connsiteX1" fmla="*/ 1739601 w 1968500"/>
              <a:gd name="connsiteY1" fmla="*/ 0 h 1373364"/>
              <a:gd name="connsiteX2" fmla="*/ 1968500 w 1968500"/>
              <a:gd name="connsiteY2" fmla="*/ 228899 h 1373364"/>
              <a:gd name="connsiteX3" fmla="*/ 1968500 w 1968500"/>
              <a:gd name="connsiteY3" fmla="*/ 1144465 h 1373364"/>
              <a:gd name="connsiteX4" fmla="*/ 1739601 w 1968500"/>
              <a:gd name="connsiteY4" fmla="*/ 1373364 h 1373364"/>
              <a:gd name="connsiteX5" fmla="*/ 0 w 1968500"/>
              <a:gd name="connsiteY5" fmla="*/ 1373364 h 137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8500" h="1373364">
                <a:moveTo>
                  <a:pt x="0" y="0"/>
                </a:moveTo>
                <a:lnTo>
                  <a:pt x="1739601" y="0"/>
                </a:lnTo>
                <a:cubicBezTo>
                  <a:pt x="1866018" y="0"/>
                  <a:pt x="1968500" y="102482"/>
                  <a:pt x="1968500" y="228899"/>
                </a:cubicBezTo>
                <a:lnTo>
                  <a:pt x="1968500" y="1144465"/>
                </a:lnTo>
                <a:cubicBezTo>
                  <a:pt x="1968500" y="1270882"/>
                  <a:pt x="1866018" y="1373364"/>
                  <a:pt x="1739601" y="1373364"/>
                </a:cubicBezTo>
                <a:lnTo>
                  <a:pt x="0" y="1373364"/>
                </a:ln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7200" b="1" dirty="0">
                <a:latin typeface="Neris Black" pitchFamily="2" charset="0"/>
              </a:rPr>
              <a:t> T</a:t>
            </a:r>
            <a:endParaRPr lang="ru-RU" sz="7200" b="1" dirty="0">
              <a:latin typeface="Neris Black" pitchFamily="2" charset="0"/>
            </a:endParaRPr>
          </a:p>
        </p:txBody>
      </p:sp>
      <p:pic>
        <p:nvPicPr>
          <p:cNvPr id="43" name="Рисунок 42">
            <a:extLst>
              <a:ext uri="{FF2B5EF4-FFF2-40B4-BE49-F238E27FC236}">
                <a16:creationId xmlns:a16="http://schemas.microsoft.com/office/drawing/2014/main" id="{5A6FC010-4A56-7648-A62D-1EA4FB85059D}"/>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7721604" y="2313632"/>
            <a:ext cx="3315212" cy="3952209"/>
          </a:xfrm>
        </p:spPr>
      </p:pic>
      <p:sp>
        <p:nvSpPr>
          <p:cNvPr id="12" name="Номер слайда 7">
            <a:extLst>
              <a:ext uri="{FF2B5EF4-FFF2-40B4-BE49-F238E27FC236}">
                <a16:creationId xmlns:a16="http://schemas.microsoft.com/office/drawing/2014/main" id="{56B9A0B3-ED3B-AC4A-818F-4300A9D35760}"/>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39</a:t>
            </a:fld>
            <a:endParaRPr lang="ru-RU" dirty="0"/>
          </a:p>
        </p:txBody>
      </p:sp>
    </p:spTree>
    <p:extLst>
      <p:ext uri="{BB962C8B-B14F-4D97-AF65-F5344CB8AC3E}">
        <p14:creationId xmlns:p14="http://schemas.microsoft.com/office/powerpoint/2010/main" val="233790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rotWithShape="1">
          <a:blip r:embed="rId2"/>
          <a:srcRect t="5256" b="15831"/>
          <a:stretch/>
        </p:blipFill>
        <p:spPr>
          <a:xfrm>
            <a:off x="829776" y="1458370"/>
            <a:ext cx="3051840" cy="5432953"/>
          </a:xfrm>
          <a:prstGeom prst="rect">
            <a:avLst/>
          </a:prstGeom>
        </p:spPr>
      </p:pic>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6523" y="984592"/>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4</a:t>
            </a:fld>
            <a:endParaRPr lang="ru-RU" dirty="0">
              <a:solidFill>
                <a:schemeClr val="bg1"/>
              </a:solidFill>
            </a:endParaRPr>
          </a:p>
        </p:txBody>
      </p:sp>
      <p:sp>
        <p:nvSpPr>
          <p:cNvPr id="9" name="Заголовок 3">
            <a:extLst>
              <a:ext uri="{FF2B5EF4-FFF2-40B4-BE49-F238E27FC236}">
                <a16:creationId xmlns:a16="http://schemas.microsoft.com/office/drawing/2014/main" id="{5C5E6C00-B170-294B-A6ED-24CF7F0FC07E}"/>
              </a:ext>
            </a:extLst>
          </p:cNvPr>
          <p:cNvSpPr txBox="1">
            <a:spLocks/>
          </p:cNvSpPr>
          <p:nvPr/>
        </p:nvSpPr>
        <p:spPr>
          <a:xfrm>
            <a:off x="6909955" y="553031"/>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Функционал</a:t>
            </a:r>
            <a:r>
              <a:rPr lang="en" sz="3600" dirty="0">
                <a:solidFill>
                  <a:schemeClr val="accent3"/>
                </a:solidFill>
              </a:rPr>
              <a:t/>
            </a:r>
            <a:br>
              <a:rPr lang="en" sz="3600" dirty="0">
                <a:solidFill>
                  <a:schemeClr val="accent3"/>
                </a:solidFill>
              </a:rPr>
            </a:br>
            <a:r>
              <a:rPr lang="ru-RU" sz="2400" dirty="0" smtClean="0">
                <a:solidFill>
                  <a:schemeClr val="accent3"/>
                </a:solidFill>
                <a:latin typeface="Neris Light" pitchFamily="2" charset="0"/>
              </a:rPr>
              <a:t>Подборка популярных песен</a:t>
            </a:r>
            <a:endParaRPr lang="ru-RU" sz="3600" dirty="0">
              <a:solidFill>
                <a:schemeClr val="accent3"/>
              </a:solidFill>
              <a:latin typeface="Neris Light" pitchFamily="2" charset="0"/>
            </a:endParaRPr>
          </a:p>
        </p:txBody>
      </p:sp>
      <p:sp>
        <p:nvSpPr>
          <p:cNvPr id="11" name="TextBox 10">
            <a:extLst>
              <a:ext uri="{FF2B5EF4-FFF2-40B4-BE49-F238E27FC236}">
                <a16:creationId xmlns:a16="http://schemas.microsoft.com/office/drawing/2014/main" id="{81AA656B-619D-124D-A483-0313966C57CA}"/>
              </a:ext>
            </a:extLst>
          </p:cNvPr>
          <p:cNvSpPr txBox="1"/>
          <p:nvPr/>
        </p:nvSpPr>
        <p:spPr>
          <a:xfrm>
            <a:off x="4762501" y="1892971"/>
            <a:ext cx="5249862" cy="1938992"/>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Первое, что нас встречает на главном экране приложения - подборка популярных (по количеству прослушиваний) песен, а также строка поиска.</a:t>
            </a:r>
          </a:p>
        </p:txBody>
      </p:sp>
    </p:spTree>
    <p:extLst>
      <p:ext uri="{BB962C8B-B14F-4D97-AF65-F5344CB8AC3E}">
        <p14:creationId xmlns:p14="http://schemas.microsoft.com/office/powerpoint/2010/main" val="31230136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Заголовок 3">
            <a:extLst>
              <a:ext uri="{FF2B5EF4-FFF2-40B4-BE49-F238E27FC236}">
                <a16:creationId xmlns:a16="http://schemas.microsoft.com/office/drawing/2014/main" id="{D6C1EAFC-E302-544F-AE83-2095FF4576A8}"/>
              </a:ext>
            </a:extLst>
          </p:cNvPr>
          <p:cNvSpPr txBox="1">
            <a:spLocks/>
          </p:cNvSpPr>
          <p:nvPr/>
        </p:nvSpPr>
        <p:spPr>
          <a:xfrm>
            <a:off x="0" y="745459"/>
            <a:ext cx="12192000" cy="6456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graphicFrame>
        <p:nvGraphicFramePr>
          <p:cNvPr id="4" name="Диаграмма 3">
            <a:extLst>
              <a:ext uri="{FF2B5EF4-FFF2-40B4-BE49-F238E27FC236}">
                <a16:creationId xmlns:a16="http://schemas.microsoft.com/office/drawing/2014/main" id="{187B8E1F-5D69-7142-BE12-540F845041DA}"/>
              </a:ext>
            </a:extLst>
          </p:cNvPr>
          <p:cNvGraphicFramePr/>
          <p:nvPr>
            <p:extLst>
              <p:ext uri="{D42A27DB-BD31-4B8C-83A1-F6EECF244321}">
                <p14:modId xmlns:p14="http://schemas.microsoft.com/office/powerpoint/2010/main" val="1480754525"/>
              </p:ext>
            </p:extLst>
          </p:nvPr>
        </p:nvGraphicFramePr>
        <p:xfrm>
          <a:off x="791041" y="2102145"/>
          <a:ext cx="6504416" cy="3966152"/>
        </p:xfrm>
        <a:graphic>
          <a:graphicData uri="http://schemas.openxmlformats.org/drawingml/2006/chart">
            <c:chart xmlns:c="http://schemas.openxmlformats.org/drawingml/2006/chart" xmlns:r="http://schemas.openxmlformats.org/officeDocument/2006/relationships" r:id="rId3"/>
          </a:graphicData>
        </a:graphic>
      </p:graphicFrame>
      <p:sp>
        <p:nvSpPr>
          <p:cNvPr id="6" name="Прямоугольник 5">
            <a:extLst>
              <a:ext uri="{FF2B5EF4-FFF2-40B4-BE49-F238E27FC236}">
                <a16:creationId xmlns:a16="http://schemas.microsoft.com/office/drawing/2014/main" id="{C11607AB-C8AF-B64A-976A-C927F8F604A4}"/>
              </a:ext>
            </a:extLst>
          </p:cNvPr>
          <p:cNvSpPr/>
          <p:nvPr/>
        </p:nvSpPr>
        <p:spPr>
          <a:xfrm>
            <a:off x="8211059" y="2235973"/>
            <a:ext cx="3111480" cy="1077218"/>
          </a:xfrm>
          <a:prstGeom prst="rect">
            <a:avLst/>
          </a:prstGeom>
        </p:spPr>
        <p:txBody>
          <a:bodyPr wrap="square">
            <a:spAutoFit/>
          </a:bodyPr>
          <a:lstStyle/>
          <a:p>
            <a:pPr algn="just"/>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pic>
        <p:nvPicPr>
          <p:cNvPr id="7" name="Рисунок 6" descr="Мозговой штурм в группе">
            <a:extLst>
              <a:ext uri="{FF2B5EF4-FFF2-40B4-BE49-F238E27FC236}">
                <a16:creationId xmlns:a16="http://schemas.microsoft.com/office/drawing/2014/main" id="{C70DD5A6-8A41-B74C-B52E-F9AB7558ED4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8211059" y="3855856"/>
            <a:ext cx="777132" cy="777132"/>
          </a:xfrm>
          <a:prstGeom prst="rect">
            <a:avLst/>
          </a:prstGeom>
        </p:spPr>
      </p:pic>
      <p:pic>
        <p:nvPicPr>
          <p:cNvPr id="8" name="Рисунок 7" descr="Город">
            <a:extLst>
              <a:ext uri="{FF2B5EF4-FFF2-40B4-BE49-F238E27FC236}">
                <a16:creationId xmlns:a16="http://schemas.microsoft.com/office/drawing/2014/main" id="{05AA49A8-2E26-1247-8715-C8825931F76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8211059" y="5107414"/>
            <a:ext cx="777132" cy="777132"/>
          </a:xfrm>
          <a:prstGeom prst="rect">
            <a:avLst/>
          </a:prstGeom>
        </p:spPr>
      </p:pic>
      <p:sp>
        <p:nvSpPr>
          <p:cNvPr id="9" name="Прямоугольник 8">
            <a:extLst>
              <a:ext uri="{FF2B5EF4-FFF2-40B4-BE49-F238E27FC236}">
                <a16:creationId xmlns:a16="http://schemas.microsoft.com/office/drawing/2014/main" id="{819B20EB-6B6B-C242-89E6-9B24E69A0781}"/>
              </a:ext>
            </a:extLst>
          </p:cNvPr>
          <p:cNvSpPr/>
          <p:nvPr/>
        </p:nvSpPr>
        <p:spPr>
          <a:xfrm>
            <a:off x="9214732" y="3952034"/>
            <a:ext cx="2107807" cy="584775"/>
          </a:xfrm>
          <a:prstGeom prst="rect">
            <a:avLst/>
          </a:prstGeom>
        </p:spPr>
        <p:txBody>
          <a:bodyPr wrap="square">
            <a:spAutoFit/>
          </a:bodyPr>
          <a:lstStyle/>
          <a:p>
            <a:pPr algn="just"/>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0" name="Прямоугольник 9">
            <a:extLst>
              <a:ext uri="{FF2B5EF4-FFF2-40B4-BE49-F238E27FC236}">
                <a16:creationId xmlns:a16="http://schemas.microsoft.com/office/drawing/2014/main" id="{2670360B-D049-934E-B6B3-6EFE7F0C1EF5}"/>
              </a:ext>
            </a:extLst>
          </p:cNvPr>
          <p:cNvSpPr/>
          <p:nvPr/>
        </p:nvSpPr>
        <p:spPr>
          <a:xfrm>
            <a:off x="9214732" y="5203592"/>
            <a:ext cx="2107807" cy="584775"/>
          </a:xfrm>
          <a:prstGeom prst="rect">
            <a:avLst/>
          </a:prstGeom>
        </p:spPr>
        <p:txBody>
          <a:bodyPr wrap="square">
            <a:spAutoFit/>
          </a:bodyPr>
          <a:lstStyle/>
          <a:p>
            <a:pPr algn="just"/>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11" name="Номер слайда 7">
            <a:extLst>
              <a:ext uri="{FF2B5EF4-FFF2-40B4-BE49-F238E27FC236}">
                <a16:creationId xmlns:a16="http://schemas.microsoft.com/office/drawing/2014/main" id="{29F3D599-7CDB-DE49-B650-3EE3D9E2677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40</a:t>
            </a:fld>
            <a:endParaRPr lang="ru-RU" dirty="0"/>
          </a:p>
        </p:txBody>
      </p:sp>
    </p:spTree>
    <p:extLst>
      <p:ext uri="{BB962C8B-B14F-4D97-AF65-F5344CB8AC3E}">
        <p14:creationId xmlns:p14="http://schemas.microsoft.com/office/powerpoint/2010/main" val="934174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Прямая соединительная линия 4">
            <a:extLst>
              <a:ext uri="{FF2B5EF4-FFF2-40B4-BE49-F238E27FC236}">
                <a16:creationId xmlns:a16="http://schemas.microsoft.com/office/drawing/2014/main" id="{B35B8427-9D61-324C-9DF2-882A6D3028F9}"/>
              </a:ext>
            </a:extLst>
          </p:cNvPr>
          <p:cNvCxnSpPr>
            <a:cxnSpLocks/>
          </p:cNvCxnSpPr>
          <p:nvPr/>
        </p:nvCxnSpPr>
        <p:spPr>
          <a:xfrm>
            <a:off x="6866306" y="1330224"/>
            <a:ext cx="0" cy="4197551"/>
          </a:xfrm>
          <a:prstGeom prst="line">
            <a:avLst/>
          </a:prstGeom>
          <a:ln w="38100" cap="rnd">
            <a:solidFill>
              <a:schemeClr val="accent3">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6" name="Прямая соединительная линия 5">
            <a:extLst>
              <a:ext uri="{FF2B5EF4-FFF2-40B4-BE49-F238E27FC236}">
                <a16:creationId xmlns:a16="http://schemas.microsoft.com/office/drawing/2014/main" id="{CD4643D7-A170-5944-BC79-E66C4A06F4B4}"/>
              </a:ext>
            </a:extLst>
          </p:cNvPr>
          <p:cNvCxnSpPr>
            <a:cxnSpLocks/>
          </p:cNvCxnSpPr>
          <p:nvPr/>
        </p:nvCxnSpPr>
        <p:spPr>
          <a:xfrm>
            <a:off x="7780706" y="1330224"/>
            <a:ext cx="0" cy="4197551"/>
          </a:xfrm>
          <a:prstGeom prst="line">
            <a:avLst/>
          </a:prstGeom>
          <a:ln w="38100" cap="rnd">
            <a:solidFill>
              <a:schemeClr val="accent3">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a:extLst>
              <a:ext uri="{FF2B5EF4-FFF2-40B4-BE49-F238E27FC236}">
                <a16:creationId xmlns:a16="http://schemas.microsoft.com/office/drawing/2014/main" id="{64DE1B0D-FFCB-9F4B-B796-D3E6EEAA80AF}"/>
              </a:ext>
            </a:extLst>
          </p:cNvPr>
          <p:cNvCxnSpPr>
            <a:cxnSpLocks/>
          </p:cNvCxnSpPr>
          <p:nvPr/>
        </p:nvCxnSpPr>
        <p:spPr>
          <a:xfrm>
            <a:off x="8695106" y="1330224"/>
            <a:ext cx="0" cy="4197551"/>
          </a:xfrm>
          <a:prstGeom prst="line">
            <a:avLst/>
          </a:prstGeom>
          <a:ln w="38100" cap="rnd">
            <a:solidFill>
              <a:schemeClr val="accent3">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FC91ED19-31F0-7448-B429-447349594BC2}"/>
              </a:ext>
            </a:extLst>
          </p:cNvPr>
          <p:cNvCxnSpPr>
            <a:cxnSpLocks/>
          </p:cNvCxnSpPr>
          <p:nvPr/>
        </p:nvCxnSpPr>
        <p:spPr>
          <a:xfrm>
            <a:off x="9609506" y="1330224"/>
            <a:ext cx="0" cy="4197551"/>
          </a:xfrm>
          <a:prstGeom prst="line">
            <a:avLst/>
          </a:prstGeom>
          <a:ln w="38100" cap="rnd">
            <a:solidFill>
              <a:schemeClr val="accent3">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093228B8-D13A-A642-B82C-318CF1D2186B}"/>
              </a:ext>
            </a:extLst>
          </p:cNvPr>
          <p:cNvCxnSpPr>
            <a:cxnSpLocks/>
          </p:cNvCxnSpPr>
          <p:nvPr/>
        </p:nvCxnSpPr>
        <p:spPr>
          <a:xfrm>
            <a:off x="10523906" y="1330224"/>
            <a:ext cx="0" cy="4197551"/>
          </a:xfrm>
          <a:prstGeom prst="line">
            <a:avLst/>
          </a:prstGeom>
          <a:ln w="38100" cap="rnd">
            <a:solidFill>
              <a:schemeClr val="accent3">
                <a:lumMod val="25000"/>
                <a:lumOff val="75000"/>
              </a:schemeClr>
            </a:solidFill>
            <a:round/>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D5C959EC-1310-3141-BF11-DEAC3A161CAC}"/>
              </a:ext>
            </a:extLst>
          </p:cNvPr>
          <p:cNvCxnSpPr>
            <a:cxnSpLocks/>
          </p:cNvCxnSpPr>
          <p:nvPr/>
        </p:nvCxnSpPr>
        <p:spPr>
          <a:xfrm>
            <a:off x="6866306" y="3556662"/>
            <a:ext cx="0" cy="1971113"/>
          </a:xfrm>
          <a:prstGeom prst="line">
            <a:avLst/>
          </a:prstGeom>
          <a:ln w="5715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7A788E74-CCF1-A04B-BA62-E6C4D0BEA15F}"/>
              </a:ext>
            </a:extLst>
          </p:cNvPr>
          <p:cNvCxnSpPr>
            <a:cxnSpLocks/>
          </p:cNvCxnSpPr>
          <p:nvPr/>
        </p:nvCxnSpPr>
        <p:spPr>
          <a:xfrm>
            <a:off x="7780706" y="2023207"/>
            <a:ext cx="0" cy="3504568"/>
          </a:xfrm>
          <a:prstGeom prst="line">
            <a:avLst/>
          </a:prstGeom>
          <a:ln w="5715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968DCE4E-40BF-714D-880B-AB95E2DEE322}"/>
              </a:ext>
            </a:extLst>
          </p:cNvPr>
          <p:cNvCxnSpPr>
            <a:cxnSpLocks/>
          </p:cNvCxnSpPr>
          <p:nvPr/>
        </p:nvCxnSpPr>
        <p:spPr>
          <a:xfrm>
            <a:off x="8695106" y="2362941"/>
            <a:ext cx="0" cy="3164834"/>
          </a:xfrm>
          <a:prstGeom prst="line">
            <a:avLst/>
          </a:prstGeom>
          <a:ln w="5715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2997A92F-5134-4C46-A6EE-2EACB7D9AA3C}"/>
              </a:ext>
            </a:extLst>
          </p:cNvPr>
          <p:cNvCxnSpPr>
            <a:cxnSpLocks/>
          </p:cNvCxnSpPr>
          <p:nvPr/>
        </p:nvCxnSpPr>
        <p:spPr>
          <a:xfrm>
            <a:off x="9607952" y="3171271"/>
            <a:ext cx="0" cy="2356504"/>
          </a:xfrm>
          <a:prstGeom prst="line">
            <a:avLst/>
          </a:prstGeom>
          <a:ln w="5715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CDB24BBA-89A8-7546-849B-0704248558B9}"/>
              </a:ext>
            </a:extLst>
          </p:cNvPr>
          <p:cNvCxnSpPr>
            <a:cxnSpLocks/>
          </p:cNvCxnSpPr>
          <p:nvPr/>
        </p:nvCxnSpPr>
        <p:spPr>
          <a:xfrm>
            <a:off x="10523906" y="3556662"/>
            <a:ext cx="0" cy="1971113"/>
          </a:xfrm>
          <a:prstGeom prst="line">
            <a:avLst/>
          </a:prstGeom>
          <a:ln w="5715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B0E475D-2BC4-1F4F-95A4-49F595339DC4}"/>
              </a:ext>
            </a:extLst>
          </p:cNvPr>
          <p:cNvSpPr txBox="1"/>
          <p:nvPr/>
        </p:nvSpPr>
        <p:spPr>
          <a:xfrm>
            <a:off x="6402386" y="5721639"/>
            <a:ext cx="927840" cy="369332"/>
          </a:xfrm>
          <a:prstGeom prst="rect">
            <a:avLst/>
          </a:prstGeom>
          <a:noFill/>
        </p:spPr>
        <p:txBody>
          <a:bodyPr wrap="square" rtlCol="0">
            <a:spAutoFit/>
          </a:bodyPr>
          <a:lstStyle/>
          <a:p>
            <a:pPr algn="ctr"/>
            <a:r>
              <a:rPr lang="en-US" dirty="0">
                <a:solidFill>
                  <a:schemeClr val="accent3"/>
                </a:solidFill>
                <a:latin typeface="Neris Thin" pitchFamily="2" charset="0"/>
              </a:rPr>
              <a:t>JAN</a:t>
            </a:r>
            <a:endParaRPr lang="ru-RU" dirty="0">
              <a:solidFill>
                <a:schemeClr val="accent3"/>
              </a:solidFill>
              <a:latin typeface="Neris Thin" pitchFamily="2" charset="0"/>
            </a:endParaRPr>
          </a:p>
        </p:txBody>
      </p:sp>
      <p:sp>
        <p:nvSpPr>
          <p:cNvPr id="35" name="TextBox 34">
            <a:extLst>
              <a:ext uri="{FF2B5EF4-FFF2-40B4-BE49-F238E27FC236}">
                <a16:creationId xmlns:a16="http://schemas.microsoft.com/office/drawing/2014/main" id="{4F5FF48A-BC9E-7245-AF32-7F6AC02F1237}"/>
              </a:ext>
            </a:extLst>
          </p:cNvPr>
          <p:cNvSpPr txBox="1"/>
          <p:nvPr/>
        </p:nvSpPr>
        <p:spPr>
          <a:xfrm>
            <a:off x="7316786" y="5721639"/>
            <a:ext cx="927840" cy="369332"/>
          </a:xfrm>
          <a:prstGeom prst="rect">
            <a:avLst/>
          </a:prstGeom>
          <a:noFill/>
        </p:spPr>
        <p:txBody>
          <a:bodyPr wrap="square" rtlCol="0">
            <a:spAutoFit/>
          </a:bodyPr>
          <a:lstStyle/>
          <a:p>
            <a:pPr algn="ctr"/>
            <a:r>
              <a:rPr lang="en-US" dirty="0">
                <a:solidFill>
                  <a:schemeClr val="accent3"/>
                </a:solidFill>
                <a:latin typeface="Neris Thin" pitchFamily="2" charset="0"/>
              </a:rPr>
              <a:t>FEB</a:t>
            </a:r>
            <a:endParaRPr lang="ru-RU" dirty="0">
              <a:solidFill>
                <a:schemeClr val="accent3"/>
              </a:solidFill>
              <a:latin typeface="Neris Thin" pitchFamily="2" charset="0"/>
            </a:endParaRPr>
          </a:p>
        </p:txBody>
      </p:sp>
      <p:sp>
        <p:nvSpPr>
          <p:cNvPr id="36" name="TextBox 35">
            <a:extLst>
              <a:ext uri="{FF2B5EF4-FFF2-40B4-BE49-F238E27FC236}">
                <a16:creationId xmlns:a16="http://schemas.microsoft.com/office/drawing/2014/main" id="{56694A90-5902-1743-9A49-0643D497C4D3}"/>
              </a:ext>
            </a:extLst>
          </p:cNvPr>
          <p:cNvSpPr txBox="1"/>
          <p:nvPr/>
        </p:nvSpPr>
        <p:spPr>
          <a:xfrm>
            <a:off x="8231186" y="5729856"/>
            <a:ext cx="927840" cy="369332"/>
          </a:xfrm>
          <a:prstGeom prst="rect">
            <a:avLst/>
          </a:prstGeom>
          <a:noFill/>
        </p:spPr>
        <p:txBody>
          <a:bodyPr wrap="square" rtlCol="0">
            <a:spAutoFit/>
          </a:bodyPr>
          <a:lstStyle/>
          <a:p>
            <a:pPr algn="ctr"/>
            <a:r>
              <a:rPr lang="en-US" dirty="0">
                <a:solidFill>
                  <a:schemeClr val="accent3"/>
                </a:solidFill>
                <a:latin typeface="Neris Thin" pitchFamily="2" charset="0"/>
              </a:rPr>
              <a:t>MAR</a:t>
            </a:r>
            <a:endParaRPr lang="ru-RU" dirty="0">
              <a:solidFill>
                <a:schemeClr val="accent3"/>
              </a:solidFill>
              <a:latin typeface="Neris Thin" pitchFamily="2" charset="0"/>
            </a:endParaRPr>
          </a:p>
        </p:txBody>
      </p:sp>
      <p:sp>
        <p:nvSpPr>
          <p:cNvPr id="37" name="TextBox 36">
            <a:extLst>
              <a:ext uri="{FF2B5EF4-FFF2-40B4-BE49-F238E27FC236}">
                <a16:creationId xmlns:a16="http://schemas.microsoft.com/office/drawing/2014/main" id="{F9AFB13A-E37B-D442-A836-B907CB160353}"/>
              </a:ext>
            </a:extLst>
          </p:cNvPr>
          <p:cNvSpPr txBox="1"/>
          <p:nvPr/>
        </p:nvSpPr>
        <p:spPr>
          <a:xfrm>
            <a:off x="9145586" y="5721639"/>
            <a:ext cx="927840" cy="369332"/>
          </a:xfrm>
          <a:prstGeom prst="rect">
            <a:avLst/>
          </a:prstGeom>
          <a:noFill/>
        </p:spPr>
        <p:txBody>
          <a:bodyPr wrap="square" rtlCol="0">
            <a:spAutoFit/>
          </a:bodyPr>
          <a:lstStyle/>
          <a:p>
            <a:pPr algn="ctr"/>
            <a:r>
              <a:rPr lang="en-US" dirty="0">
                <a:solidFill>
                  <a:schemeClr val="accent3"/>
                </a:solidFill>
                <a:latin typeface="Neris Thin" pitchFamily="2" charset="0"/>
              </a:rPr>
              <a:t>APR</a:t>
            </a:r>
            <a:endParaRPr lang="ru-RU" dirty="0">
              <a:solidFill>
                <a:schemeClr val="accent3"/>
              </a:solidFill>
              <a:latin typeface="Neris Thin" pitchFamily="2" charset="0"/>
            </a:endParaRPr>
          </a:p>
        </p:txBody>
      </p:sp>
      <p:sp>
        <p:nvSpPr>
          <p:cNvPr id="38" name="TextBox 37">
            <a:extLst>
              <a:ext uri="{FF2B5EF4-FFF2-40B4-BE49-F238E27FC236}">
                <a16:creationId xmlns:a16="http://schemas.microsoft.com/office/drawing/2014/main" id="{2C24CE25-0D7D-3441-82CF-3A7DC8186EA6}"/>
              </a:ext>
            </a:extLst>
          </p:cNvPr>
          <p:cNvSpPr txBox="1"/>
          <p:nvPr/>
        </p:nvSpPr>
        <p:spPr>
          <a:xfrm>
            <a:off x="10059986" y="5729856"/>
            <a:ext cx="927840" cy="369332"/>
          </a:xfrm>
          <a:prstGeom prst="rect">
            <a:avLst/>
          </a:prstGeom>
          <a:noFill/>
        </p:spPr>
        <p:txBody>
          <a:bodyPr wrap="square" rtlCol="0">
            <a:spAutoFit/>
          </a:bodyPr>
          <a:lstStyle/>
          <a:p>
            <a:pPr algn="ctr"/>
            <a:r>
              <a:rPr lang="en-US" dirty="0">
                <a:solidFill>
                  <a:schemeClr val="accent3"/>
                </a:solidFill>
                <a:latin typeface="Neris Thin" pitchFamily="2" charset="0"/>
              </a:rPr>
              <a:t>MAY</a:t>
            </a:r>
            <a:endParaRPr lang="ru-RU" dirty="0">
              <a:solidFill>
                <a:schemeClr val="accent3"/>
              </a:solidFill>
              <a:latin typeface="Neris Thin" pitchFamily="2" charset="0"/>
            </a:endParaRPr>
          </a:p>
        </p:txBody>
      </p:sp>
      <p:sp>
        <p:nvSpPr>
          <p:cNvPr id="39" name="Овал 38">
            <a:extLst>
              <a:ext uri="{FF2B5EF4-FFF2-40B4-BE49-F238E27FC236}">
                <a16:creationId xmlns:a16="http://schemas.microsoft.com/office/drawing/2014/main" id="{73E62E13-DF99-EC44-83A4-D3D8A16FE333}"/>
              </a:ext>
            </a:extLst>
          </p:cNvPr>
          <p:cNvSpPr/>
          <p:nvPr/>
        </p:nvSpPr>
        <p:spPr>
          <a:xfrm>
            <a:off x="6782375" y="3472731"/>
            <a:ext cx="167861" cy="1678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3"/>
              </a:solidFill>
            </a:endParaRPr>
          </a:p>
        </p:txBody>
      </p:sp>
      <p:sp>
        <p:nvSpPr>
          <p:cNvPr id="40" name="Овал 39">
            <a:extLst>
              <a:ext uri="{FF2B5EF4-FFF2-40B4-BE49-F238E27FC236}">
                <a16:creationId xmlns:a16="http://schemas.microsoft.com/office/drawing/2014/main" id="{B72047F8-FBCA-1E46-8376-D588FEB85B8E}"/>
              </a:ext>
            </a:extLst>
          </p:cNvPr>
          <p:cNvSpPr/>
          <p:nvPr/>
        </p:nvSpPr>
        <p:spPr>
          <a:xfrm>
            <a:off x="7696775" y="1939276"/>
            <a:ext cx="167861" cy="1678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3"/>
              </a:solidFill>
            </a:endParaRPr>
          </a:p>
        </p:txBody>
      </p:sp>
      <p:sp>
        <p:nvSpPr>
          <p:cNvPr id="41" name="Овал 40">
            <a:extLst>
              <a:ext uri="{FF2B5EF4-FFF2-40B4-BE49-F238E27FC236}">
                <a16:creationId xmlns:a16="http://schemas.microsoft.com/office/drawing/2014/main" id="{0E9E34C4-B25E-C74A-918E-B86EC50FDE0D}"/>
              </a:ext>
            </a:extLst>
          </p:cNvPr>
          <p:cNvSpPr/>
          <p:nvPr/>
        </p:nvSpPr>
        <p:spPr>
          <a:xfrm>
            <a:off x="8611175" y="2279010"/>
            <a:ext cx="167861" cy="1678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3"/>
              </a:solidFill>
            </a:endParaRPr>
          </a:p>
        </p:txBody>
      </p:sp>
      <p:sp>
        <p:nvSpPr>
          <p:cNvPr id="42" name="Овал 41">
            <a:extLst>
              <a:ext uri="{FF2B5EF4-FFF2-40B4-BE49-F238E27FC236}">
                <a16:creationId xmlns:a16="http://schemas.microsoft.com/office/drawing/2014/main" id="{C94D7A0B-0A17-A84C-A558-DBB96035DE98}"/>
              </a:ext>
            </a:extLst>
          </p:cNvPr>
          <p:cNvSpPr/>
          <p:nvPr/>
        </p:nvSpPr>
        <p:spPr>
          <a:xfrm>
            <a:off x="9525577" y="3087340"/>
            <a:ext cx="167861" cy="1678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3"/>
              </a:solidFill>
            </a:endParaRPr>
          </a:p>
        </p:txBody>
      </p:sp>
      <p:sp>
        <p:nvSpPr>
          <p:cNvPr id="43" name="Овал 42">
            <a:extLst>
              <a:ext uri="{FF2B5EF4-FFF2-40B4-BE49-F238E27FC236}">
                <a16:creationId xmlns:a16="http://schemas.microsoft.com/office/drawing/2014/main" id="{17669481-EF25-B446-A93F-A843E53F74B1}"/>
              </a:ext>
            </a:extLst>
          </p:cNvPr>
          <p:cNvSpPr/>
          <p:nvPr/>
        </p:nvSpPr>
        <p:spPr>
          <a:xfrm>
            <a:off x="10438423" y="3468623"/>
            <a:ext cx="167861" cy="1678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3"/>
              </a:solidFill>
            </a:endParaRPr>
          </a:p>
        </p:txBody>
      </p:sp>
      <p:sp>
        <p:nvSpPr>
          <p:cNvPr id="44" name="TextBox 43">
            <a:extLst>
              <a:ext uri="{FF2B5EF4-FFF2-40B4-BE49-F238E27FC236}">
                <a16:creationId xmlns:a16="http://schemas.microsoft.com/office/drawing/2014/main" id="{61FCFD59-D1C9-844F-ADA3-E7664DC3D87A}"/>
              </a:ext>
            </a:extLst>
          </p:cNvPr>
          <p:cNvSpPr txBox="1"/>
          <p:nvPr/>
        </p:nvSpPr>
        <p:spPr>
          <a:xfrm>
            <a:off x="7316786" y="863960"/>
            <a:ext cx="927840" cy="369332"/>
          </a:xfrm>
          <a:prstGeom prst="rect">
            <a:avLst/>
          </a:prstGeom>
          <a:noFill/>
        </p:spPr>
        <p:txBody>
          <a:bodyPr wrap="square" rtlCol="0">
            <a:spAutoFit/>
          </a:bodyPr>
          <a:lstStyle/>
          <a:p>
            <a:pPr algn="ctr"/>
            <a:r>
              <a:rPr lang="ru-RU" b="1" dirty="0">
                <a:solidFill>
                  <a:schemeClr val="accent3"/>
                </a:solidFill>
                <a:latin typeface="Neris SemiBold" pitchFamily="2" charset="0"/>
              </a:rPr>
              <a:t>89%</a:t>
            </a:r>
          </a:p>
        </p:txBody>
      </p:sp>
      <p:sp>
        <p:nvSpPr>
          <p:cNvPr id="45" name="TextBox 44">
            <a:extLst>
              <a:ext uri="{FF2B5EF4-FFF2-40B4-BE49-F238E27FC236}">
                <a16:creationId xmlns:a16="http://schemas.microsoft.com/office/drawing/2014/main" id="{37B62496-494A-9B4B-A9A7-0D36238E71A5}"/>
              </a:ext>
            </a:extLst>
          </p:cNvPr>
          <p:cNvSpPr txBox="1"/>
          <p:nvPr/>
        </p:nvSpPr>
        <p:spPr>
          <a:xfrm>
            <a:off x="6402386" y="863960"/>
            <a:ext cx="927840" cy="369332"/>
          </a:xfrm>
          <a:prstGeom prst="rect">
            <a:avLst/>
          </a:prstGeom>
          <a:noFill/>
        </p:spPr>
        <p:txBody>
          <a:bodyPr wrap="square" rtlCol="0">
            <a:spAutoFit/>
          </a:bodyPr>
          <a:lstStyle/>
          <a:p>
            <a:pPr algn="ctr"/>
            <a:r>
              <a:rPr lang="en-US" b="1" dirty="0">
                <a:solidFill>
                  <a:schemeClr val="accent3"/>
                </a:solidFill>
                <a:latin typeface="Neris SemiBold" pitchFamily="2" charset="0"/>
              </a:rPr>
              <a:t>46</a:t>
            </a:r>
            <a:r>
              <a:rPr lang="ru-RU" b="1" dirty="0">
                <a:solidFill>
                  <a:schemeClr val="accent3"/>
                </a:solidFill>
                <a:latin typeface="Neris SemiBold" pitchFamily="2" charset="0"/>
              </a:rPr>
              <a:t>%</a:t>
            </a:r>
          </a:p>
        </p:txBody>
      </p:sp>
      <p:sp>
        <p:nvSpPr>
          <p:cNvPr id="46" name="TextBox 45">
            <a:extLst>
              <a:ext uri="{FF2B5EF4-FFF2-40B4-BE49-F238E27FC236}">
                <a16:creationId xmlns:a16="http://schemas.microsoft.com/office/drawing/2014/main" id="{8E04B3D0-F7E5-1445-B500-5B7E61B205BE}"/>
              </a:ext>
            </a:extLst>
          </p:cNvPr>
          <p:cNvSpPr txBox="1"/>
          <p:nvPr/>
        </p:nvSpPr>
        <p:spPr>
          <a:xfrm>
            <a:off x="8217746" y="868069"/>
            <a:ext cx="927840" cy="369332"/>
          </a:xfrm>
          <a:prstGeom prst="rect">
            <a:avLst/>
          </a:prstGeom>
          <a:noFill/>
        </p:spPr>
        <p:txBody>
          <a:bodyPr wrap="square" rtlCol="0">
            <a:spAutoFit/>
          </a:bodyPr>
          <a:lstStyle/>
          <a:p>
            <a:pPr algn="ctr"/>
            <a:r>
              <a:rPr lang="ru-RU" b="1" dirty="0">
                <a:solidFill>
                  <a:schemeClr val="accent3"/>
                </a:solidFill>
                <a:latin typeface="Neris SemiBold" pitchFamily="2" charset="0"/>
              </a:rPr>
              <a:t>82%</a:t>
            </a:r>
          </a:p>
        </p:txBody>
      </p:sp>
      <p:sp>
        <p:nvSpPr>
          <p:cNvPr id="47" name="TextBox 46">
            <a:extLst>
              <a:ext uri="{FF2B5EF4-FFF2-40B4-BE49-F238E27FC236}">
                <a16:creationId xmlns:a16="http://schemas.microsoft.com/office/drawing/2014/main" id="{F833092E-49EA-FF45-A3F8-AFEF3B9A8D2D}"/>
              </a:ext>
            </a:extLst>
          </p:cNvPr>
          <p:cNvSpPr txBox="1"/>
          <p:nvPr/>
        </p:nvSpPr>
        <p:spPr>
          <a:xfrm>
            <a:off x="9159026" y="868069"/>
            <a:ext cx="927840" cy="369332"/>
          </a:xfrm>
          <a:prstGeom prst="rect">
            <a:avLst/>
          </a:prstGeom>
          <a:noFill/>
        </p:spPr>
        <p:txBody>
          <a:bodyPr wrap="square" rtlCol="0">
            <a:spAutoFit/>
          </a:bodyPr>
          <a:lstStyle/>
          <a:p>
            <a:pPr algn="ctr"/>
            <a:r>
              <a:rPr lang="ru-RU" b="1" dirty="0">
                <a:solidFill>
                  <a:schemeClr val="accent3"/>
                </a:solidFill>
                <a:latin typeface="Neris SemiBold" pitchFamily="2" charset="0"/>
              </a:rPr>
              <a:t>52%</a:t>
            </a:r>
          </a:p>
        </p:txBody>
      </p:sp>
      <p:sp>
        <p:nvSpPr>
          <p:cNvPr id="48" name="TextBox 47">
            <a:extLst>
              <a:ext uri="{FF2B5EF4-FFF2-40B4-BE49-F238E27FC236}">
                <a16:creationId xmlns:a16="http://schemas.microsoft.com/office/drawing/2014/main" id="{682BE105-0F3E-F342-946E-0AA173447D6D}"/>
              </a:ext>
            </a:extLst>
          </p:cNvPr>
          <p:cNvSpPr txBox="1"/>
          <p:nvPr/>
        </p:nvSpPr>
        <p:spPr>
          <a:xfrm>
            <a:off x="10059986" y="868069"/>
            <a:ext cx="927840" cy="369332"/>
          </a:xfrm>
          <a:prstGeom prst="rect">
            <a:avLst/>
          </a:prstGeom>
          <a:noFill/>
        </p:spPr>
        <p:txBody>
          <a:bodyPr wrap="square" rtlCol="0">
            <a:spAutoFit/>
          </a:bodyPr>
          <a:lstStyle/>
          <a:p>
            <a:pPr algn="ctr"/>
            <a:r>
              <a:rPr lang="ru-RU" b="1" dirty="0">
                <a:solidFill>
                  <a:schemeClr val="accent3"/>
                </a:solidFill>
                <a:latin typeface="Neris SemiBold" pitchFamily="2" charset="0"/>
              </a:rPr>
              <a:t>46%</a:t>
            </a:r>
          </a:p>
        </p:txBody>
      </p:sp>
      <p:sp>
        <p:nvSpPr>
          <p:cNvPr id="50" name="Прямоугольник 49">
            <a:extLst>
              <a:ext uri="{FF2B5EF4-FFF2-40B4-BE49-F238E27FC236}">
                <a16:creationId xmlns:a16="http://schemas.microsoft.com/office/drawing/2014/main" id="{8C4E6439-51C7-EB44-B3DF-BA96DA51FAA4}"/>
              </a:ext>
            </a:extLst>
          </p:cNvPr>
          <p:cNvSpPr/>
          <p:nvPr/>
        </p:nvSpPr>
        <p:spPr>
          <a:xfrm>
            <a:off x="981098" y="4449379"/>
            <a:ext cx="4544431" cy="1323439"/>
          </a:xfrm>
          <a:prstGeom prst="rect">
            <a:avLst/>
          </a:prstGeom>
        </p:spPr>
        <p:txBody>
          <a:bodyPr wrap="square">
            <a:spAutoFit/>
          </a:bodyPr>
          <a:lstStyle/>
          <a:p>
            <a:pPr algn="just"/>
            <a:r>
              <a:rPr lang="en" sz="16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 It's one of the largest cities in the world. London is the capital of Great Britain, its political, economic and cultural center. It's one of the largest cities in the world.</a:t>
            </a:r>
            <a:endParaRPr lang="ru-RU" sz="1600" dirty="0">
              <a:solidFill>
                <a:schemeClr val="accent3"/>
              </a:solidFill>
              <a:latin typeface="Neris Thin" pitchFamily="2" charset="0"/>
              <a:ea typeface="Roboto Thin" panose="02000000000000000000" pitchFamily="2" charset="0"/>
              <a:cs typeface="Roboto Thin" panose="02000000000000000000" pitchFamily="2" charset="0"/>
            </a:endParaRPr>
          </a:p>
        </p:txBody>
      </p:sp>
      <p:sp>
        <p:nvSpPr>
          <p:cNvPr id="30" name="Заголовок 3">
            <a:extLst>
              <a:ext uri="{FF2B5EF4-FFF2-40B4-BE49-F238E27FC236}">
                <a16:creationId xmlns:a16="http://schemas.microsoft.com/office/drawing/2014/main" id="{AD456BBB-84CB-0045-847E-D3C30FDA006F}"/>
              </a:ext>
            </a:extLst>
          </p:cNvPr>
          <p:cNvSpPr txBox="1">
            <a:spLocks/>
          </p:cNvSpPr>
          <p:nvPr/>
        </p:nvSpPr>
        <p:spPr>
          <a:xfrm>
            <a:off x="991641" y="1092852"/>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dirty="0">
                <a:solidFill>
                  <a:schemeClr val="accent3"/>
                </a:solidFill>
                <a:latin typeface="Neris Black" pitchFamily="2" charset="0"/>
              </a:rPr>
              <a:t>Round design</a:t>
            </a:r>
            <a:r>
              <a:rPr lang="en" sz="3600" dirty="0">
                <a:solidFill>
                  <a:schemeClr val="accent3"/>
                </a:solidFill>
              </a:rPr>
              <a:t/>
            </a:r>
            <a:br>
              <a:rPr lang="en" sz="3600" dirty="0">
                <a:solidFill>
                  <a:schemeClr val="accent3"/>
                </a:solidFill>
              </a:rPr>
            </a:br>
            <a:r>
              <a:rPr lang="en" sz="2400" dirty="0">
                <a:solidFill>
                  <a:schemeClr val="accent3"/>
                </a:solidFill>
                <a:latin typeface="Neris Light" pitchFamily="2" charset="0"/>
              </a:rPr>
              <a:t>Template</a:t>
            </a:r>
            <a:endParaRPr lang="ru-RU" sz="3600" dirty="0">
              <a:solidFill>
                <a:schemeClr val="accent3"/>
              </a:solidFill>
              <a:latin typeface="Neris Light" pitchFamily="2" charset="0"/>
            </a:endParaRPr>
          </a:p>
        </p:txBody>
      </p:sp>
      <p:pic>
        <p:nvPicPr>
          <p:cNvPr id="7" name="Рисунок 6">
            <a:extLst>
              <a:ext uri="{FF2B5EF4-FFF2-40B4-BE49-F238E27FC236}">
                <a16:creationId xmlns:a16="http://schemas.microsoft.com/office/drawing/2014/main" id="{D9D37741-1BAB-EA45-8CED-47B36CBB3B83}"/>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0" y="2351293"/>
            <a:ext cx="5525528" cy="1834024"/>
          </a:xfrm>
        </p:spPr>
      </p:pic>
      <p:sp>
        <p:nvSpPr>
          <p:cNvPr id="31" name="Номер слайда 7">
            <a:extLst>
              <a:ext uri="{FF2B5EF4-FFF2-40B4-BE49-F238E27FC236}">
                <a16:creationId xmlns:a16="http://schemas.microsoft.com/office/drawing/2014/main" id="{45202E25-F1CA-4A40-B7A2-4CE3C27E0078}"/>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41</a:t>
            </a:fld>
            <a:endParaRPr lang="ru-RU" dirty="0"/>
          </a:p>
        </p:txBody>
      </p:sp>
    </p:spTree>
    <p:extLst>
      <p:ext uri="{BB962C8B-B14F-4D97-AF65-F5344CB8AC3E}">
        <p14:creationId xmlns:p14="http://schemas.microsoft.com/office/powerpoint/2010/main" val="120341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Овал 53">
            <a:extLst>
              <a:ext uri="{FF2B5EF4-FFF2-40B4-BE49-F238E27FC236}">
                <a16:creationId xmlns:a16="http://schemas.microsoft.com/office/drawing/2014/main" id="{142FFD77-F8BC-F44A-957F-49A95CEFCA06}"/>
              </a:ext>
            </a:extLst>
          </p:cNvPr>
          <p:cNvSpPr/>
          <p:nvPr/>
        </p:nvSpPr>
        <p:spPr>
          <a:xfrm>
            <a:off x="3689869" y="4175868"/>
            <a:ext cx="1732968" cy="1732968"/>
          </a:xfrm>
          <a:prstGeom prst="ellipse">
            <a:avLst/>
          </a:pr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3"/>
              </a:solidFill>
            </a:endParaRPr>
          </a:p>
        </p:txBody>
      </p:sp>
      <p:sp>
        <p:nvSpPr>
          <p:cNvPr id="53" name="Овал 52">
            <a:extLst>
              <a:ext uri="{FF2B5EF4-FFF2-40B4-BE49-F238E27FC236}">
                <a16:creationId xmlns:a16="http://schemas.microsoft.com/office/drawing/2014/main" id="{EAD3341D-C8BE-BF40-A8C2-68B7C6BCFDE9}"/>
              </a:ext>
            </a:extLst>
          </p:cNvPr>
          <p:cNvSpPr/>
          <p:nvPr/>
        </p:nvSpPr>
        <p:spPr>
          <a:xfrm>
            <a:off x="6811882" y="4178240"/>
            <a:ext cx="1732968" cy="1732968"/>
          </a:xfrm>
          <a:prstGeom prst="ellipse">
            <a:avLst/>
          </a:pr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3"/>
              </a:solidFill>
            </a:endParaRPr>
          </a:p>
        </p:txBody>
      </p:sp>
      <p:sp>
        <p:nvSpPr>
          <p:cNvPr id="52" name="Овал 51">
            <a:extLst>
              <a:ext uri="{FF2B5EF4-FFF2-40B4-BE49-F238E27FC236}">
                <a16:creationId xmlns:a16="http://schemas.microsoft.com/office/drawing/2014/main" id="{E46C083B-1E9D-B84E-B3B1-51EBCE9A942F}"/>
              </a:ext>
            </a:extLst>
          </p:cNvPr>
          <p:cNvSpPr/>
          <p:nvPr/>
        </p:nvSpPr>
        <p:spPr>
          <a:xfrm>
            <a:off x="6811882" y="1028058"/>
            <a:ext cx="1732968" cy="1732968"/>
          </a:xfrm>
          <a:prstGeom prst="ellipse">
            <a:avLst/>
          </a:pr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3"/>
              </a:solidFill>
            </a:endParaRPr>
          </a:p>
        </p:txBody>
      </p:sp>
      <p:sp>
        <p:nvSpPr>
          <p:cNvPr id="2" name="Овал 1">
            <a:extLst>
              <a:ext uri="{FF2B5EF4-FFF2-40B4-BE49-F238E27FC236}">
                <a16:creationId xmlns:a16="http://schemas.microsoft.com/office/drawing/2014/main" id="{B3AA190A-4475-4B46-9724-31C7ADB0E2DE}"/>
              </a:ext>
            </a:extLst>
          </p:cNvPr>
          <p:cNvSpPr/>
          <p:nvPr/>
        </p:nvSpPr>
        <p:spPr>
          <a:xfrm>
            <a:off x="3689869" y="1030430"/>
            <a:ext cx="1732968" cy="1732968"/>
          </a:xfrm>
          <a:prstGeom prst="ellipse">
            <a:avLst/>
          </a:pr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3"/>
              </a:solidFill>
            </a:endParaRPr>
          </a:p>
        </p:txBody>
      </p:sp>
      <p:grpSp>
        <p:nvGrpSpPr>
          <p:cNvPr id="18" name="Группа 17">
            <a:extLst>
              <a:ext uri="{FF2B5EF4-FFF2-40B4-BE49-F238E27FC236}">
                <a16:creationId xmlns:a16="http://schemas.microsoft.com/office/drawing/2014/main" id="{12B9774F-65E4-CB45-B35C-A9BA332CE76D}"/>
              </a:ext>
            </a:extLst>
          </p:cNvPr>
          <p:cNvGrpSpPr/>
          <p:nvPr/>
        </p:nvGrpSpPr>
        <p:grpSpPr>
          <a:xfrm>
            <a:off x="4205244" y="3025775"/>
            <a:ext cx="245370" cy="847725"/>
            <a:chOff x="4219312" y="3025775"/>
            <a:chExt cx="245370" cy="847725"/>
          </a:xfrm>
        </p:grpSpPr>
        <p:sp>
          <p:nvSpPr>
            <p:cNvPr id="14" name="Полилиния 13">
              <a:extLst>
                <a:ext uri="{FF2B5EF4-FFF2-40B4-BE49-F238E27FC236}">
                  <a16:creationId xmlns:a16="http://schemas.microsoft.com/office/drawing/2014/main" id="{EDDE92E4-A7BF-BD43-B88B-4AEAE57F3251}"/>
                </a:ext>
              </a:extLst>
            </p:cNvPr>
            <p:cNvSpPr/>
            <p:nvPr/>
          </p:nvSpPr>
          <p:spPr>
            <a:xfrm>
              <a:off x="4315197" y="3025775"/>
              <a:ext cx="40903" cy="847725"/>
            </a:xfrm>
            <a:custGeom>
              <a:avLst/>
              <a:gdLst>
                <a:gd name="connsiteX0" fmla="*/ 0 w 3175"/>
                <a:gd name="connsiteY0" fmla="*/ 847725 h 847725"/>
                <a:gd name="connsiteX1" fmla="*/ 3175 w 3175"/>
                <a:gd name="connsiteY1" fmla="*/ 0 h 847725"/>
                <a:gd name="connsiteX0" fmla="*/ 73380 w 83380"/>
                <a:gd name="connsiteY0" fmla="*/ 10000 h 10000"/>
                <a:gd name="connsiteX1" fmla="*/ 83380 w 83380"/>
                <a:gd name="connsiteY1" fmla="*/ 0 h 10000"/>
                <a:gd name="connsiteX0" fmla="*/ 118829 w 128829"/>
                <a:gd name="connsiteY0" fmla="*/ 10000 h 10000"/>
                <a:gd name="connsiteX1" fmla="*/ 128829 w 128829"/>
                <a:gd name="connsiteY1" fmla="*/ 0 h 10000"/>
              </a:gdLst>
              <a:ahLst/>
              <a:cxnLst>
                <a:cxn ang="0">
                  <a:pos x="connsiteX0" y="connsiteY0"/>
                </a:cxn>
                <a:cxn ang="0">
                  <a:pos x="connsiteX1" y="connsiteY1"/>
                </a:cxn>
              </a:cxnLst>
              <a:rect l="l" t="t" r="r" b="b"/>
              <a:pathLst>
                <a:path w="128829" h="10000">
                  <a:moveTo>
                    <a:pt x="118829" y="10000"/>
                  </a:moveTo>
                  <a:cubicBezTo>
                    <a:pt x="-27840" y="6779"/>
                    <a:pt x="-54506" y="3108"/>
                    <a:pt x="128829" y="0"/>
                  </a:cubicBezTo>
                </a:path>
              </a:pathLst>
            </a:cu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3"/>
                </a:solidFill>
              </a:endParaRPr>
            </a:p>
          </p:txBody>
        </p:sp>
        <p:grpSp>
          <p:nvGrpSpPr>
            <p:cNvPr id="17" name="Группа 16">
              <a:extLst>
                <a:ext uri="{FF2B5EF4-FFF2-40B4-BE49-F238E27FC236}">
                  <a16:creationId xmlns:a16="http://schemas.microsoft.com/office/drawing/2014/main" id="{771B3B43-B07A-0C47-B350-AD553B89CFF0}"/>
                </a:ext>
              </a:extLst>
            </p:cNvPr>
            <p:cNvGrpSpPr/>
            <p:nvPr/>
          </p:nvGrpSpPr>
          <p:grpSpPr>
            <a:xfrm rot="18900000">
              <a:off x="4219312" y="3049522"/>
              <a:ext cx="245370" cy="105020"/>
              <a:chOff x="4985531" y="2569587"/>
              <a:chExt cx="245370" cy="105020"/>
            </a:xfrm>
          </p:grpSpPr>
          <p:cxnSp>
            <p:nvCxnSpPr>
              <p:cNvPr id="15" name="Прямая соединительная линия 14">
                <a:extLst>
                  <a:ext uri="{FF2B5EF4-FFF2-40B4-BE49-F238E27FC236}">
                    <a16:creationId xmlns:a16="http://schemas.microsoft.com/office/drawing/2014/main" id="{D8289B8D-B26D-4F45-96C2-C5BC6691539A}"/>
                  </a:ext>
                </a:extLst>
              </p:cNvPr>
              <p:cNvCxnSpPr>
                <a:cxnSpLocks/>
              </p:cNvCxnSpPr>
              <p:nvPr/>
            </p:nvCxnSpPr>
            <p:spPr>
              <a:xfrm rot="14179323" flipH="1">
                <a:off x="5063868" y="2491250"/>
                <a:ext cx="56052" cy="212725"/>
              </a:xfrm>
              <a:prstGeom prst="line">
                <a:avLst/>
              </a:pr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16" name="Прямая соединительная линия 15">
                <a:extLst>
                  <a:ext uri="{FF2B5EF4-FFF2-40B4-BE49-F238E27FC236}">
                    <a16:creationId xmlns:a16="http://schemas.microsoft.com/office/drawing/2014/main" id="{C4199A3D-D5B8-6B4D-ABA0-69CD27BCFB67}"/>
                  </a:ext>
                </a:extLst>
              </p:cNvPr>
              <p:cNvCxnSpPr>
                <a:cxnSpLocks/>
              </p:cNvCxnSpPr>
              <p:nvPr/>
            </p:nvCxnSpPr>
            <p:spPr>
              <a:xfrm rot="14179323" flipH="1" flipV="1">
                <a:off x="5096513" y="2540218"/>
                <a:ext cx="56052" cy="212725"/>
              </a:xfrm>
              <a:prstGeom prst="line">
                <a:avLst/>
              </a:pr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0" name="Группа 19">
            <a:extLst>
              <a:ext uri="{FF2B5EF4-FFF2-40B4-BE49-F238E27FC236}">
                <a16:creationId xmlns:a16="http://schemas.microsoft.com/office/drawing/2014/main" id="{E7F24646-CDF6-CC43-85E2-5364535D7120}"/>
              </a:ext>
            </a:extLst>
          </p:cNvPr>
          <p:cNvGrpSpPr/>
          <p:nvPr/>
        </p:nvGrpSpPr>
        <p:grpSpPr>
          <a:xfrm rot="5400000">
            <a:off x="5975946" y="1265218"/>
            <a:ext cx="245370" cy="847725"/>
            <a:chOff x="4219312" y="3025775"/>
            <a:chExt cx="245370" cy="847725"/>
          </a:xfrm>
        </p:grpSpPr>
        <p:sp>
          <p:nvSpPr>
            <p:cNvPr id="21" name="Полилиния 20">
              <a:extLst>
                <a:ext uri="{FF2B5EF4-FFF2-40B4-BE49-F238E27FC236}">
                  <a16:creationId xmlns:a16="http://schemas.microsoft.com/office/drawing/2014/main" id="{77297E47-454E-1C41-93CF-2A55574895CA}"/>
                </a:ext>
              </a:extLst>
            </p:cNvPr>
            <p:cNvSpPr/>
            <p:nvPr/>
          </p:nvSpPr>
          <p:spPr>
            <a:xfrm>
              <a:off x="4315197" y="3025775"/>
              <a:ext cx="40903" cy="847725"/>
            </a:xfrm>
            <a:custGeom>
              <a:avLst/>
              <a:gdLst>
                <a:gd name="connsiteX0" fmla="*/ 0 w 3175"/>
                <a:gd name="connsiteY0" fmla="*/ 847725 h 847725"/>
                <a:gd name="connsiteX1" fmla="*/ 3175 w 3175"/>
                <a:gd name="connsiteY1" fmla="*/ 0 h 847725"/>
                <a:gd name="connsiteX0" fmla="*/ 73380 w 83380"/>
                <a:gd name="connsiteY0" fmla="*/ 10000 h 10000"/>
                <a:gd name="connsiteX1" fmla="*/ 83380 w 83380"/>
                <a:gd name="connsiteY1" fmla="*/ 0 h 10000"/>
                <a:gd name="connsiteX0" fmla="*/ 118829 w 128829"/>
                <a:gd name="connsiteY0" fmla="*/ 10000 h 10000"/>
                <a:gd name="connsiteX1" fmla="*/ 128829 w 128829"/>
                <a:gd name="connsiteY1" fmla="*/ 0 h 10000"/>
              </a:gdLst>
              <a:ahLst/>
              <a:cxnLst>
                <a:cxn ang="0">
                  <a:pos x="connsiteX0" y="connsiteY0"/>
                </a:cxn>
                <a:cxn ang="0">
                  <a:pos x="connsiteX1" y="connsiteY1"/>
                </a:cxn>
              </a:cxnLst>
              <a:rect l="l" t="t" r="r" b="b"/>
              <a:pathLst>
                <a:path w="128829" h="10000">
                  <a:moveTo>
                    <a:pt x="118829" y="10000"/>
                  </a:moveTo>
                  <a:cubicBezTo>
                    <a:pt x="-27840" y="6779"/>
                    <a:pt x="-54506" y="3108"/>
                    <a:pt x="128829" y="0"/>
                  </a:cubicBezTo>
                </a:path>
              </a:pathLst>
            </a:cu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3"/>
                </a:solidFill>
              </a:endParaRPr>
            </a:p>
          </p:txBody>
        </p:sp>
        <p:grpSp>
          <p:nvGrpSpPr>
            <p:cNvPr id="22" name="Группа 21">
              <a:extLst>
                <a:ext uri="{FF2B5EF4-FFF2-40B4-BE49-F238E27FC236}">
                  <a16:creationId xmlns:a16="http://schemas.microsoft.com/office/drawing/2014/main" id="{A6792F31-2097-4145-8139-AD1F04AF069F}"/>
                </a:ext>
              </a:extLst>
            </p:cNvPr>
            <p:cNvGrpSpPr/>
            <p:nvPr/>
          </p:nvGrpSpPr>
          <p:grpSpPr>
            <a:xfrm rot="18900000">
              <a:off x="4219312" y="3049522"/>
              <a:ext cx="245370" cy="105020"/>
              <a:chOff x="4985531" y="2569587"/>
              <a:chExt cx="245370" cy="105020"/>
            </a:xfrm>
          </p:grpSpPr>
          <p:cxnSp>
            <p:nvCxnSpPr>
              <p:cNvPr id="23" name="Прямая соединительная линия 22">
                <a:extLst>
                  <a:ext uri="{FF2B5EF4-FFF2-40B4-BE49-F238E27FC236}">
                    <a16:creationId xmlns:a16="http://schemas.microsoft.com/office/drawing/2014/main" id="{B619ECEC-3AA7-3746-B114-C471C516E6BB}"/>
                  </a:ext>
                </a:extLst>
              </p:cNvPr>
              <p:cNvCxnSpPr>
                <a:cxnSpLocks/>
              </p:cNvCxnSpPr>
              <p:nvPr/>
            </p:nvCxnSpPr>
            <p:spPr>
              <a:xfrm rot="14179323" flipH="1">
                <a:off x="5063868" y="2491250"/>
                <a:ext cx="56052" cy="212725"/>
              </a:xfrm>
              <a:prstGeom prst="line">
                <a:avLst/>
              </a:pr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24" name="Прямая соединительная линия 23">
                <a:extLst>
                  <a:ext uri="{FF2B5EF4-FFF2-40B4-BE49-F238E27FC236}">
                    <a16:creationId xmlns:a16="http://schemas.microsoft.com/office/drawing/2014/main" id="{36D07D72-810C-2F4B-ABE2-49DD67023249}"/>
                  </a:ext>
                </a:extLst>
              </p:cNvPr>
              <p:cNvCxnSpPr>
                <a:cxnSpLocks/>
              </p:cNvCxnSpPr>
              <p:nvPr/>
            </p:nvCxnSpPr>
            <p:spPr>
              <a:xfrm rot="14179323" flipH="1" flipV="1">
                <a:off x="5096513" y="2540218"/>
                <a:ext cx="56052" cy="212725"/>
              </a:xfrm>
              <a:prstGeom prst="line">
                <a:avLst/>
              </a:pr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5" name="Группа 24">
            <a:extLst>
              <a:ext uri="{FF2B5EF4-FFF2-40B4-BE49-F238E27FC236}">
                <a16:creationId xmlns:a16="http://schemas.microsoft.com/office/drawing/2014/main" id="{CB1A8DB4-9A43-2340-9A02-2DE0F39E4749}"/>
              </a:ext>
            </a:extLst>
          </p:cNvPr>
          <p:cNvGrpSpPr/>
          <p:nvPr/>
        </p:nvGrpSpPr>
        <p:grpSpPr>
          <a:xfrm rot="10800000">
            <a:off x="7725834" y="3040803"/>
            <a:ext cx="245370" cy="847725"/>
            <a:chOff x="4219312" y="3025775"/>
            <a:chExt cx="245370" cy="847725"/>
          </a:xfrm>
        </p:grpSpPr>
        <p:sp>
          <p:nvSpPr>
            <p:cNvPr id="26" name="Полилиния 25">
              <a:extLst>
                <a:ext uri="{FF2B5EF4-FFF2-40B4-BE49-F238E27FC236}">
                  <a16:creationId xmlns:a16="http://schemas.microsoft.com/office/drawing/2014/main" id="{A0113D31-FEA2-0F46-B0C6-04F2AF5E0DA5}"/>
                </a:ext>
              </a:extLst>
            </p:cNvPr>
            <p:cNvSpPr/>
            <p:nvPr/>
          </p:nvSpPr>
          <p:spPr>
            <a:xfrm>
              <a:off x="4315197" y="3025775"/>
              <a:ext cx="40903" cy="847725"/>
            </a:xfrm>
            <a:custGeom>
              <a:avLst/>
              <a:gdLst>
                <a:gd name="connsiteX0" fmla="*/ 0 w 3175"/>
                <a:gd name="connsiteY0" fmla="*/ 847725 h 847725"/>
                <a:gd name="connsiteX1" fmla="*/ 3175 w 3175"/>
                <a:gd name="connsiteY1" fmla="*/ 0 h 847725"/>
                <a:gd name="connsiteX0" fmla="*/ 73380 w 83380"/>
                <a:gd name="connsiteY0" fmla="*/ 10000 h 10000"/>
                <a:gd name="connsiteX1" fmla="*/ 83380 w 83380"/>
                <a:gd name="connsiteY1" fmla="*/ 0 h 10000"/>
                <a:gd name="connsiteX0" fmla="*/ 118829 w 128829"/>
                <a:gd name="connsiteY0" fmla="*/ 10000 h 10000"/>
                <a:gd name="connsiteX1" fmla="*/ 128829 w 128829"/>
                <a:gd name="connsiteY1" fmla="*/ 0 h 10000"/>
              </a:gdLst>
              <a:ahLst/>
              <a:cxnLst>
                <a:cxn ang="0">
                  <a:pos x="connsiteX0" y="connsiteY0"/>
                </a:cxn>
                <a:cxn ang="0">
                  <a:pos x="connsiteX1" y="connsiteY1"/>
                </a:cxn>
              </a:cxnLst>
              <a:rect l="l" t="t" r="r" b="b"/>
              <a:pathLst>
                <a:path w="128829" h="10000">
                  <a:moveTo>
                    <a:pt x="118829" y="10000"/>
                  </a:moveTo>
                  <a:cubicBezTo>
                    <a:pt x="-27840" y="6779"/>
                    <a:pt x="-54506" y="3108"/>
                    <a:pt x="128829" y="0"/>
                  </a:cubicBezTo>
                </a:path>
              </a:pathLst>
            </a:cu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3"/>
                </a:solidFill>
              </a:endParaRPr>
            </a:p>
          </p:txBody>
        </p:sp>
        <p:grpSp>
          <p:nvGrpSpPr>
            <p:cNvPr id="27" name="Группа 26">
              <a:extLst>
                <a:ext uri="{FF2B5EF4-FFF2-40B4-BE49-F238E27FC236}">
                  <a16:creationId xmlns:a16="http://schemas.microsoft.com/office/drawing/2014/main" id="{CDF82545-09F2-6A48-A9FD-4F0BB1FA7291}"/>
                </a:ext>
              </a:extLst>
            </p:cNvPr>
            <p:cNvGrpSpPr/>
            <p:nvPr/>
          </p:nvGrpSpPr>
          <p:grpSpPr>
            <a:xfrm rot="18900000">
              <a:off x="4219312" y="3049522"/>
              <a:ext cx="245370" cy="105020"/>
              <a:chOff x="4985531" y="2569587"/>
              <a:chExt cx="245370" cy="105020"/>
            </a:xfrm>
          </p:grpSpPr>
          <p:cxnSp>
            <p:nvCxnSpPr>
              <p:cNvPr id="28" name="Прямая соединительная линия 27">
                <a:extLst>
                  <a:ext uri="{FF2B5EF4-FFF2-40B4-BE49-F238E27FC236}">
                    <a16:creationId xmlns:a16="http://schemas.microsoft.com/office/drawing/2014/main" id="{F2A090D0-D3FC-AB43-976E-32B5DD9BC120}"/>
                  </a:ext>
                </a:extLst>
              </p:cNvPr>
              <p:cNvCxnSpPr>
                <a:cxnSpLocks/>
              </p:cNvCxnSpPr>
              <p:nvPr/>
            </p:nvCxnSpPr>
            <p:spPr>
              <a:xfrm rot="14179323" flipH="1">
                <a:off x="5063868" y="2491250"/>
                <a:ext cx="56052" cy="212725"/>
              </a:xfrm>
              <a:prstGeom prst="line">
                <a:avLst/>
              </a:pr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29" name="Прямая соединительная линия 28">
                <a:extLst>
                  <a:ext uri="{FF2B5EF4-FFF2-40B4-BE49-F238E27FC236}">
                    <a16:creationId xmlns:a16="http://schemas.microsoft.com/office/drawing/2014/main" id="{81C81653-41DE-9746-A3BF-4EE0D5650973}"/>
                  </a:ext>
                </a:extLst>
              </p:cNvPr>
              <p:cNvCxnSpPr>
                <a:cxnSpLocks/>
              </p:cNvCxnSpPr>
              <p:nvPr/>
            </p:nvCxnSpPr>
            <p:spPr>
              <a:xfrm rot="14179323" flipH="1" flipV="1">
                <a:off x="5096513" y="2540218"/>
                <a:ext cx="56052" cy="212725"/>
              </a:xfrm>
              <a:prstGeom prst="line">
                <a:avLst/>
              </a:pr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0" name="Группа 29">
            <a:extLst>
              <a:ext uri="{FF2B5EF4-FFF2-40B4-BE49-F238E27FC236}">
                <a16:creationId xmlns:a16="http://schemas.microsoft.com/office/drawing/2014/main" id="{E39CE955-4149-474E-B95D-79E4B4E3B86E}"/>
              </a:ext>
            </a:extLst>
          </p:cNvPr>
          <p:cNvGrpSpPr/>
          <p:nvPr/>
        </p:nvGrpSpPr>
        <p:grpSpPr>
          <a:xfrm rot="16200000">
            <a:off x="5986682" y="4771856"/>
            <a:ext cx="245370" cy="847725"/>
            <a:chOff x="4219312" y="3025775"/>
            <a:chExt cx="245370" cy="847725"/>
          </a:xfrm>
        </p:grpSpPr>
        <p:sp>
          <p:nvSpPr>
            <p:cNvPr id="31" name="Полилиния 30">
              <a:extLst>
                <a:ext uri="{FF2B5EF4-FFF2-40B4-BE49-F238E27FC236}">
                  <a16:creationId xmlns:a16="http://schemas.microsoft.com/office/drawing/2014/main" id="{E2B71065-D95A-EF4F-B2E9-CD5A8948E38D}"/>
                </a:ext>
              </a:extLst>
            </p:cNvPr>
            <p:cNvSpPr/>
            <p:nvPr/>
          </p:nvSpPr>
          <p:spPr>
            <a:xfrm>
              <a:off x="4315197" y="3025775"/>
              <a:ext cx="40903" cy="847725"/>
            </a:xfrm>
            <a:custGeom>
              <a:avLst/>
              <a:gdLst>
                <a:gd name="connsiteX0" fmla="*/ 0 w 3175"/>
                <a:gd name="connsiteY0" fmla="*/ 847725 h 847725"/>
                <a:gd name="connsiteX1" fmla="*/ 3175 w 3175"/>
                <a:gd name="connsiteY1" fmla="*/ 0 h 847725"/>
                <a:gd name="connsiteX0" fmla="*/ 73380 w 83380"/>
                <a:gd name="connsiteY0" fmla="*/ 10000 h 10000"/>
                <a:gd name="connsiteX1" fmla="*/ 83380 w 83380"/>
                <a:gd name="connsiteY1" fmla="*/ 0 h 10000"/>
                <a:gd name="connsiteX0" fmla="*/ 118829 w 128829"/>
                <a:gd name="connsiteY0" fmla="*/ 10000 h 10000"/>
                <a:gd name="connsiteX1" fmla="*/ 128829 w 128829"/>
                <a:gd name="connsiteY1" fmla="*/ 0 h 10000"/>
              </a:gdLst>
              <a:ahLst/>
              <a:cxnLst>
                <a:cxn ang="0">
                  <a:pos x="connsiteX0" y="connsiteY0"/>
                </a:cxn>
                <a:cxn ang="0">
                  <a:pos x="connsiteX1" y="connsiteY1"/>
                </a:cxn>
              </a:cxnLst>
              <a:rect l="l" t="t" r="r" b="b"/>
              <a:pathLst>
                <a:path w="128829" h="10000">
                  <a:moveTo>
                    <a:pt x="118829" y="10000"/>
                  </a:moveTo>
                  <a:cubicBezTo>
                    <a:pt x="-27840" y="6779"/>
                    <a:pt x="-54506" y="3108"/>
                    <a:pt x="128829" y="0"/>
                  </a:cubicBezTo>
                </a:path>
              </a:pathLst>
            </a:cu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3"/>
                </a:solidFill>
              </a:endParaRPr>
            </a:p>
          </p:txBody>
        </p:sp>
        <p:grpSp>
          <p:nvGrpSpPr>
            <p:cNvPr id="32" name="Группа 31">
              <a:extLst>
                <a:ext uri="{FF2B5EF4-FFF2-40B4-BE49-F238E27FC236}">
                  <a16:creationId xmlns:a16="http://schemas.microsoft.com/office/drawing/2014/main" id="{794B1C0E-DE7B-1D45-B173-FE1DB628D671}"/>
                </a:ext>
              </a:extLst>
            </p:cNvPr>
            <p:cNvGrpSpPr/>
            <p:nvPr/>
          </p:nvGrpSpPr>
          <p:grpSpPr>
            <a:xfrm rot="18900000">
              <a:off x="4219312" y="3049522"/>
              <a:ext cx="245370" cy="105020"/>
              <a:chOff x="4985531" y="2569587"/>
              <a:chExt cx="245370" cy="105020"/>
            </a:xfrm>
          </p:grpSpPr>
          <p:cxnSp>
            <p:nvCxnSpPr>
              <p:cNvPr id="33" name="Прямая соединительная линия 32">
                <a:extLst>
                  <a:ext uri="{FF2B5EF4-FFF2-40B4-BE49-F238E27FC236}">
                    <a16:creationId xmlns:a16="http://schemas.microsoft.com/office/drawing/2014/main" id="{2E75A2F0-EC92-7A43-A95F-37553B69EAA0}"/>
                  </a:ext>
                </a:extLst>
              </p:cNvPr>
              <p:cNvCxnSpPr>
                <a:cxnSpLocks/>
              </p:cNvCxnSpPr>
              <p:nvPr/>
            </p:nvCxnSpPr>
            <p:spPr>
              <a:xfrm rot="14179323" flipH="1">
                <a:off x="5063868" y="2491250"/>
                <a:ext cx="56052" cy="212725"/>
              </a:xfrm>
              <a:prstGeom prst="line">
                <a:avLst/>
              </a:pr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34" name="Прямая соединительная линия 33">
                <a:extLst>
                  <a:ext uri="{FF2B5EF4-FFF2-40B4-BE49-F238E27FC236}">
                    <a16:creationId xmlns:a16="http://schemas.microsoft.com/office/drawing/2014/main" id="{EC146E46-8AC1-FB49-8907-3FD32030437C}"/>
                  </a:ext>
                </a:extLst>
              </p:cNvPr>
              <p:cNvCxnSpPr>
                <a:cxnSpLocks/>
              </p:cNvCxnSpPr>
              <p:nvPr/>
            </p:nvCxnSpPr>
            <p:spPr>
              <a:xfrm rot="14179323" flipH="1" flipV="1">
                <a:off x="5096513" y="2540218"/>
                <a:ext cx="56052" cy="212725"/>
              </a:xfrm>
              <a:prstGeom prst="line">
                <a:avLst/>
              </a:prstGeom>
              <a:noFill/>
              <a:ln w="381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95" name="Прямоугольник 94">
            <a:extLst>
              <a:ext uri="{FF2B5EF4-FFF2-40B4-BE49-F238E27FC236}">
                <a16:creationId xmlns:a16="http://schemas.microsoft.com/office/drawing/2014/main" id="{EBD80C8A-9CBC-F54D-92C7-7ABC992BB7CE}"/>
              </a:ext>
            </a:extLst>
          </p:cNvPr>
          <p:cNvSpPr/>
          <p:nvPr/>
        </p:nvSpPr>
        <p:spPr>
          <a:xfrm>
            <a:off x="868915" y="4503743"/>
            <a:ext cx="2608677" cy="1077218"/>
          </a:xfrm>
          <a:prstGeom prst="rect">
            <a:avLst/>
          </a:prstGeom>
        </p:spPr>
        <p:txBody>
          <a:bodyPr wrap="square">
            <a:spAutoFit/>
          </a:bodyPr>
          <a:lstStyle/>
          <a:p>
            <a:pPr algn="r"/>
            <a:r>
              <a:rPr lang="en" b="1" dirty="0">
                <a:solidFill>
                  <a:schemeClr val="accent3"/>
                </a:solidFill>
                <a:latin typeface="Neris SemiBold" pitchFamily="2" charset="0"/>
                <a:ea typeface="Roboto Light" panose="02000000000000000000" pitchFamily="2" charset="0"/>
                <a:cs typeface="Roboto Light" panose="02000000000000000000" pitchFamily="2" charset="0"/>
              </a:rPr>
              <a:t>HEADLINE</a:t>
            </a:r>
          </a:p>
          <a:p>
            <a:pPr algn="r"/>
            <a:r>
              <a:rPr lang="ru-RU" sz="400" dirty="0">
                <a:solidFill>
                  <a:schemeClr val="accent3"/>
                </a:solidFill>
                <a:latin typeface="Neris Thin" pitchFamily="2" charset="0"/>
                <a:ea typeface="Roboto Thin" panose="02000000000000000000" pitchFamily="2" charset="0"/>
                <a:cs typeface="Roboto Thin" panose="02000000000000000000" pitchFamily="2" charset="0"/>
              </a:rPr>
              <a:t>  </a:t>
            </a:r>
          </a:p>
          <a:p>
            <a:pPr algn="r"/>
            <a:r>
              <a:rPr lang="en" sz="14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400" dirty="0">
              <a:solidFill>
                <a:schemeClr val="accent3"/>
              </a:solidFill>
              <a:latin typeface="Neris Thin" pitchFamily="2" charset="0"/>
            </a:endParaRPr>
          </a:p>
        </p:txBody>
      </p:sp>
      <p:sp>
        <p:nvSpPr>
          <p:cNvPr id="96" name="Прямоугольник 95">
            <a:extLst>
              <a:ext uri="{FF2B5EF4-FFF2-40B4-BE49-F238E27FC236}">
                <a16:creationId xmlns:a16="http://schemas.microsoft.com/office/drawing/2014/main" id="{CEAA72AB-7A64-7149-8BD9-46601185ACA4}"/>
              </a:ext>
            </a:extLst>
          </p:cNvPr>
          <p:cNvSpPr/>
          <p:nvPr/>
        </p:nvSpPr>
        <p:spPr>
          <a:xfrm>
            <a:off x="868914" y="1283961"/>
            <a:ext cx="2608677" cy="1077218"/>
          </a:xfrm>
          <a:prstGeom prst="rect">
            <a:avLst/>
          </a:prstGeom>
        </p:spPr>
        <p:txBody>
          <a:bodyPr wrap="square">
            <a:spAutoFit/>
          </a:bodyPr>
          <a:lstStyle/>
          <a:p>
            <a:pPr algn="r"/>
            <a:r>
              <a:rPr lang="en" b="1" dirty="0">
                <a:solidFill>
                  <a:schemeClr val="accent3"/>
                </a:solidFill>
                <a:latin typeface="Neris SemiBold" pitchFamily="2" charset="0"/>
                <a:ea typeface="Roboto Light" panose="02000000000000000000" pitchFamily="2" charset="0"/>
                <a:cs typeface="Roboto Light" panose="02000000000000000000" pitchFamily="2" charset="0"/>
              </a:rPr>
              <a:t>HEADLINE</a:t>
            </a:r>
            <a:endParaRPr lang="en" sz="500" b="1" dirty="0">
              <a:solidFill>
                <a:schemeClr val="accent3"/>
              </a:solidFill>
              <a:latin typeface="Neris SemiBold" pitchFamily="2" charset="0"/>
              <a:ea typeface="Roboto Thin" panose="02000000000000000000" pitchFamily="2" charset="0"/>
              <a:cs typeface="Roboto Thin" panose="02000000000000000000" pitchFamily="2" charset="0"/>
            </a:endParaRPr>
          </a:p>
          <a:p>
            <a:pPr algn="r"/>
            <a:r>
              <a:rPr lang="ru-RU" sz="400" dirty="0">
                <a:solidFill>
                  <a:schemeClr val="accent3"/>
                </a:solidFill>
                <a:latin typeface="Neris Thin" pitchFamily="2" charset="0"/>
                <a:ea typeface="Roboto Thin" panose="02000000000000000000" pitchFamily="2" charset="0"/>
                <a:cs typeface="Roboto Thin" panose="02000000000000000000" pitchFamily="2" charset="0"/>
              </a:rPr>
              <a:t>  </a:t>
            </a:r>
          </a:p>
          <a:p>
            <a:pPr algn="r"/>
            <a:r>
              <a:rPr lang="en" sz="14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400" dirty="0">
              <a:solidFill>
                <a:schemeClr val="accent3"/>
              </a:solidFill>
              <a:latin typeface="Neris Thin" pitchFamily="2" charset="0"/>
            </a:endParaRPr>
          </a:p>
        </p:txBody>
      </p:sp>
      <p:sp>
        <p:nvSpPr>
          <p:cNvPr id="97" name="Прямоугольник 96">
            <a:extLst>
              <a:ext uri="{FF2B5EF4-FFF2-40B4-BE49-F238E27FC236}">
                <a16:creationId xmlns:a16="http://schemas.microsoft.com/office/drawing/2014/main" id="{020541D7-548B-7544-9325-D24003D88302}"/>
              </a:ext>
            </a:extLst>
          </p:cNvPr>
          <p:cNvSpPr/>
          <p:nvPr/>
        </p:nvSpPr>
        <p:spPr>
          <a:xfrm>
            <a:off x="8714409" y="1283961"/>
            <a:ext cx="2608677" cy="1077218"/>
          </a:xfrm>
          <a:prstGeom prst="rect">
            <a:avLst/>
          </a:prstGeom>
        </p:spPr>
        <p:txBody>
          <a:bodyPr wrap="square">
            <a:spAutoFit/>
          </a:bodyPr>
          <a:lstStyle/>
          <a:p>
            <a:r>
              <a:rPr lang="en" b="1" dirty="0">
                <a:solidFill>
                  <a:schemeClr val="accent3"/>
                </a:solidFill>
                <a:latin typeface="Neris SemiBold" pitchFamily="2" charset="0"/>
                <a:ea typeface="Roboto Light" panose="02000000000000000000" pitchFamily="2" charset="0"/>
                <a:cs typeface="Roboto Light" panose="02000000000000000000" pitchFamily="2" charset="0"/>
              </a:rPr>
              <a:t>HEADLINE</a:t>
            </a:r>
          </a:p>
          <a:p>
            <a:r>
              <a:rPr lang="ru-RU" sz="4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4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400" dirty="0">
              <a:solidFill>
                <a:schemeClr val="accent3"/>
              </a:solidFill>
              <a:latin typeface="Neris Thin" pitchFamily="2" charset="0"/>
            </a:endParaRPr>
          </a:p>
        </p:txBody>
      </p:sp>
      <p:sp>
        <p:nvSpPr>
          <p:cNvPr id="98" name="Прямоугольник 97">
            <a:extLst>
              <a:ext uri="{FF2B5EF4-FFF2-40B4-BE49-F238E27FC236}">
                <a16:creationId xmlns:a16="http://schemas.microsoft.com/office/drawing/2014/main" id="{3965446D-404D-D843-BD50-8E18CBB3C506}"/>
              </a:ext>
            </a:extLst>
          </p:cNvPr>
          <p:cNvSpPr/>
          <p:nvPr/>
        </p:nvSpPr>
        <p:spPr>
          <a:xfrm>
            <a:off x="8714408" y="4503743"/>
            <a:ext cx="2608677" cy="1077218"/>
          </a:xfrm>
          <a:prstGeom prst="rect">
            <a:avLst/>
          </a:prstGeom>
        </p:spPr>
        <p:txBody>
          <a:bodyPr wrap="square">
            <a:spAutoFit/>
          </a:bodyPr>
          <a:lstStyle/>
          <a:p>
            <a:r>
              <a:rPr lang="en" b="1" dirty="0">
                <a:solidFill>
                  <a:schemeClr val="accent3"/>
                </a:solidFill>
                <a:latin typeface="Neris SemiBold" pitchFamily="2" charset="0"/>
                <a:ea typeface="Roboto Light" panose="02000000000000000000" pitchFamily="2" charset="0"/>
                <a:cs typeface="Roboto Light" panose="02000000000000000000" pitchFamily="2" charset="0"/>
              </a:rPr>
              <a:t>HEADLINE</a:t>
            </a:r>
          </a:p>
          <a:p>
            <a:r>
              <a:rPr lang="ru-RU" sz="400" dirty="0">
                <a:solidFill>
                  <a:schemeClr val="accent3"/>
                </a:solidFill>
                <a:latin typeface="Neris Thin" pitchFamily="2" charset="0"/>
                <a:ea typeface="Roboto Thin" panose="02000000000000000000" pitchFamily="2" charset="0"/>
                <a:cs typeface="Roboto Thin" panose="02000000000000000000" pitchFamily="2" charset="0"/>
              </a:rPr>
              <a:t>  </a:t>
            </a:r>
          </a:p>
          <a:p>
            <a:r>
              <a:rPr lang="en" sz="1400" dirty="0">
                <a:solidFill>
                  <a:schemeClr val="accent3"/>
                </a:solidFill>
                <a:latin typeface="Neris Thin" pitchFamily="2" charset="0"/>
                <a:ea typeface="Roboto Thin" panose="02000000000000000000" pitchFamily="2" charset="0"/>
                <a:cs typeface="Roboto Thin" panose="02000000000000000000" pitchFamily="2" charset="0"/>
              </a:rPr>
              <a:t>London is the capital of Great Britain, its political, economic and cultural center.</a:t>
            </a:r>
            <a:endParaRPr lang="ru-RU" sz="1400" dirty="0">
              <a:solidFill>
                <a:schemeClr val="accent3"/>
              </a:solidFill>
              <a:latin typeface="Neris Thin" pitchFamily="2" charset="0"/>
            </a:endParaRPr>
          </a:p>
        </p:txBody>
      </p:sp>
      <p:sp>
        <p:nvSpPr>
          <p:cNvPr id="8" name="Рисунок 104" descr="Рубашка">
            <a:extLst>
              <a:ext uri="{FF2B5EF4-FFF2-40B4-BE49-F238E27FC236}">
                <a16:creationId xmlns:a16="http://schemas.microsoft.com/office/drawing/2014/main" id="{219439FA-BB60-0640-9335-875460A340DC}"/>
              </a:ext>
            </a:extLst>
          </p:cNvPr>
          <p:cNvSpPr/>
          <p:nvPr/>
        </p:nvSpPr>
        <p:spPr>
          <a:xfrm>
            <a:off x="7242147" y="1518541"/>
            <a:ext cx="833293" cy="737595"/>
          </a:xfrm>
          <a:custGeom>
            <a:avLst/>
            <a:gdLst>
              <a:gd name="connsiteX0" fmla="*/ 828127 w 833293"/>
              <a:gd name="connsiteY0" fmla="*/ 194670 h 737595"/>
              <a:gd name="connsiteX1" fmla="*/ 689062 w 833293"/>
              <a:gd name="connsiteY1" fmla="*/ 58463 h 737595"/>
              <a:gd name="connsiteX2" fmla="*/ 675727 w 833293"/>
              <a:gd name="connsiteY2" fmla="*/ 49890 h 737595"/>
              <a:gd name="connsiteX3" fmla="*/ 546187 w 833293"/>
              <a:gd name="connsiteY3" fmla="*/ 1313 h 737595"/>
              <a:gd name="connsiteX4" fmla="*/ 526184 w 833293"/>
              <a:gd name="connsiteY4" fmla="*/ 6075 h 737595"/>
              <a:gd name="connsiteX5" fmla="*/ 416647 w 833293"/>
              <a:gd name="connsiteY5" fmla="*/ 52748 h 737595"/>
              <a:gd name="connsiteX6" fmla="*/ 307109 w 833293"/>
              <a:gd name="connsiteY6" fmla="*/ 6075 h 737595"/>
              <a:gd name="connsiteX7" fmla="*/ 287107 w 833293"/>
              <a:gd name="connsiteY7" fmla="*/ 1313 h 737595"/>
              <a:gd name="connsiteX8" fmla="*/ 157567 w 833293"/>
              <a:gd name="connsiteY8" fmla="*/ 49890 h 737595"/>
              <a:gd name="connsiteX9" fmla="*/ 144232 w 833293"/>
              <a:gd name="connsiteY9" fmla="*/ 58463 h 737595"/>
              <a:gd name="connsiteX10" fmla="*/ 5167 w 833293"/>
              <a:gd name="connsiteY10" fmla="*/ 194670 h 737595"/>
              <a:gd name="connsiteX11" fmla="*/ 7072 w 833293"/>
              <a:gd name="connsiteY11" fmla="*/ 223245 h 737595"/>
              <a:gd name="connsiteX12" fmla="*/ 134707 w 833293"/>
              <a:gd name="connsiteY12" fmla="*/ 319448 h 737595"/>
              <a:gd name="connsiteX13" fmla="*/ 159472 w 833293"/>
              <a:gd name="connsiteY13" fmla="*/ 318495 h 737595"/>
              <a:gd name="connsiteX14" fmla="*/ 207097 w 833293"/>
              <a:gd name="connsiteY14" fmla="*/ 273728 h 737595"/>
              <a:gd name="connsiteX15" fmla="*/ 207097 w 833293"/>
              <a:gd name="connsiteY15" fmla="*/ 737595 h 737595"/>
              <a:gd name="connsiteX16" fmla="*/ 626197 w 833293"/>
              <a:gd name="connsiteY16" fmla="*/ 737595 h 737595"/>
              <a:gd name="connsiteX17" fmla="*/ 626197 w 833293"/>
              <a:gd name="connsiteY17" fmla="*/ 274680 h 737595"/>
              <a:gd name="connsiteX18" fmla="*/ 673822 w 833293"/>
              <a:gd name="connsiteY18" fmla="*/ 319448 h 737595"/>
              <a:gd name="connsiteX19" fmla="*/ 698587 w 833293"/>
              <a:gd name="connsiteY19" fmla="*/ 320400 h 737595"/>
              <a:gd name="connsiteX20" fmla="*/ 826222 w 833293"/>
              <a:gd name="connsiteY20" fmla="*/ 223245 h 737595"/>
              <a:gd name="connsiteX21" fmla="*/ 828127 w 833293"/>
              <a:gd name="connsiteY21" fmla="*/ 194670 h 73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3293" h="737595">
                <a:moveTo>
                  <a:pt x="828127" y="194670"/>
                </a:moveTo>
                <a:lnTo>
                  <a:pt x="689062" y="58463"/>
                </a:lnTo>
                <a:cubicBezTo>
                  <a:pt x="685252" y="54653"/>
                  <a:pt x="680489" y="51795"/>
                  <a:pt x="675727" y="49890"/>
                </a:cubicBezTo>
                <a:lnTo>
                  <a:pt x="546187" y="1313"/>
                </a:lnTo>
                <a:cubicBezTo>
                  <a:pt x="539519" y="-1545"/>
                  <a:pt x="530947" y="360"/>
                  <a:pt x="526184" y="6075"/>
                </a:cubicBezTo>
                <a:cubicBezTo>
                  <a:pt x="498562" y="34650"/>
                  <a:pt x="459509" y="52748"/>
                  <a:pt x="416647" y="52748"/>
                </a:cubicBezTo>
                <a:cubicBezTo>
                  <a:pt x="373784" y="52748"/>
                  <a:pt x="334732" y="34650"/>
                  <a:pt x="307109" y="6075"/>
                </a:cubicBezTo>
                <a:cubicBezTo>
                  <a:pt x="302347" y="360"/>
                  <a:pt x="293774" y="-592"/>
                  <a:pt x="287107" y="1313"/>
                </a:cubicBezTo>
                <a:lnTo>
                  <a:pt x="157567" y="49890"/>
                </a:lnTo>
                <a:cubicBezTo>
                  <a:pt x="152804" y="51795"/>
                  <a:pt x="148042" y="54653"/>
                  <a:pt x="144232" y="58463"/>
                </a:cubicBezTo>
                <a:lnTo>
                  <a:pt x="5167" y="194670"/>
                </a:lnTo>
                <a:cubicBezTo>
                  <a:pt x="-2453" y="203243"/>
                  <a:pt x="-1501" y="216578"/>
                  <a:pt x="7072" y="223245"/>
                </a:cubicBezTo>
                <a:lnTo>
                  <a:pt x="134707" y="319448"/>
                </a:lnTo>
                <a:cubicBezTo>
                  <a:pt x="142327" y="325163"/>
                  <a:pt x="152804" y="325163"/>
                  <a:pt x="159472" y="318495"/>
                </a:cubicBezTo>
                <a:lnTo>
                  <a:pt x="207097" y="273728"/>
                </a:lnTo>
                <a:lnTo>
                  <a:pt x="207097" y="737595"/>
                </a:lnTo>
                <a:lnTo>
                  <a:pt x="626197" y="737595"/>
                </a:lnTo>
                <a:lnTo>
                  <a:pt x="626197" y="274680"/>
                </a:lnTo>
                <a:lnTo>
                  <a:pt x="673822" y="319448"/>
                </a:lnTo>
                <a:cubicBezTo>
                  <a:pt x="680489" y="326115"/>
                  <a:pt x="691919" y="326115"/>
                  <a:pt x="698587" y="320400"/>
                </a:cubicBezTo>
                <a:lnTo>
                  <a:pt x="826222" y="223245"/>
                </a:lnTo>
                <a:cubicBezTo>
                  <a:pt x="834794" y="216578"/>
                  <a:pt x="835747" y="203243"/>
                  <a:pt x="828127" y="194670"/>
                </a:cubicBez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3"/>
              </a:solidFill>
            </a:endParaRPr>
          </a:p>
        </p:txBody>
      </p:sp>
      <p:sp>
        <p:nvSpPr>
          <p:cNvPr id="55" name="Заголовок 3">
            <a:extLst>
              <a:ext uri="{FF2B5EF4-FFF2-40B4-BE49-F238E27FC236}">
                <a16:creationId xmlns:a16="http://schemas.microsoft.com/office/drawing/2014/main" id="{8450870B-9F18-274D-904F-7E49376C82CB}"/>
              </a:ext>
            </a:extLst>
          </p:cNvPr>
          <p:cNvSpPr txBox="1">
            <a:spLocks/>
          </p:cNvSpPr>
          <p:nvPr/>
        </p:nvSpPr>
        <p:spPr>
          <a:xfrm>
            <a:off x="4438393" y="3091646"/>
            <a:ext cx="3315213" cy="834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2800" b="1" dirty="0">
                <a:solidFill>
                  <a:schemeClr val="accent3"/>
                </a:solidFill>
                <a:latin typeface="Neris Black" pitchFamily="2" charset="0"/>
              </a:rPr>
              <a:t>Round design</a:t>
            </a:r>
            <a:r>
              <a:rPr lang="en" sz="2800" dirty="0">
                <a:solidFill>
                  <a:schemeClr val="accent3"/>
                </a:solidFill>
              </a:rPr>
              <a:t/>
            </a:r>
            <a:br>
              <a:rPr lang="en" sz="2800" dirty="0">
                <a:solidFill>
                  <a:schemeClr val="accent3"/>
                </a:solidFill>
              </a:rPr>
            </a:br>
            <a:r>
              <a:rPr lang="en" sz="1800" dirty="0">
                <a:solidFill>
                  <a:schemeClr val="accent3"/>
                </a:solidFill>
                <a:latin typeface="Neris Light" pitchFamily="2" charset="0"/>
              </a:rPr>
              <a:t>Template</a:t>
            </a:r>
            <a:endParaRPr lang="ru-RU" sz="2800" dirty="0">
              <a:solidFill>
                <a:schemeClr val="accent3"/>
              </a:solidFill>
              <a:latin typeface="Neris Light" pitchFamily="2" charset="0"/>
            </a:endParaRPr>
          </a:p>
        </p:txBody>
      </p:sp>
      <p:sp>
        <p:nvSpPr>
          <p:cNvPr id="42" name="Рисунок 38" descr="Курсор">
            <a:extLst>
              <a:ext uri="{FF2B5EF4-FFF2-40B4-BE49-F238E27FC236}">
                <a16:creationId xmlns:a16="http://schemas.microsoft.com/office/drawing/2014/main" id="{E7A6EF21-23A1-544B-9B03-B00AD828F97B}"/>
              </a:ext>
            </a:extLst>
          </p:cNvPr>
          <p:cNvSpPr/>
          <p:nvPr/>
        </p:nvSpPr>
        <p:spPr>
          <a:xfrm>
            <a:off x="7378045" y="4744008"/>
            <a:ext cx="600642" cy="601044"/>
          </a:xfrm>
          <a:custGeom>
            <a:avLst/>
            <a:gdLst>
              <a:gd name="connsiteX0" fmla="*/ 533045 w 533044"/>
              <a:gd name="connsiteY0" fmla="*/ 448628 h 533400"/>
              <a:gd name="connsiteX1" fmla="*/ 340640 w 533044"/>
              <a:gd name="connsiteY1" fmla="*/ 256318 h 533400"/>
              <a:gd name="connsiteX2" fmla="*/ 510185 w 533044"/>
              <a:gd name="connsiteY2" fmla="*/ 195263 h 533400"/>
              <a:gd name="connsiteX3" fmla="*/ 520531 w 533044"/>
              <a:gd name="connsiteY3" fmla="*/ 174082 h 533400"/>
              <a:gd name="connsiteX4" fmla="*/ 510185 w 533044"/>
              <a:gd name="connsiteY4" fmla="*/ 163735 h 533400"/>
              <a:gd name="connsiteX5" fmla="*/ 21648 w 533044"/>
              <a:gd name="connsiteY5" fmla="*/ 857 h 533400"/>
              <a:gd name="connsiteX6" fmla="*/ 16218 w 533044"/>
              <a:gd name="connsiteY6" fmla="*/ 0 h 533400"/>
              <a:gd name="connsiteX7" fmla="*/ 16218 w 533044"/>
              <a:gd name="connsiteY7" fmla="*/ 0 h 533400"/>
              <a:gd name="connsiteX8" fmla="*/ 4 w 533044"/>
              <a:gd name="connsiteY8" fmla="*/ 16925 h 533400"/>
              <a:gd name="connsiteX9" fmla="*/ 883 w 533044"/>
              <a:gd name="connsiteY9" fmla="*/ 21908 h 533400"/>
              <a:gd name="connsiteX10" fmla="*/ 163380 w 533044"/>
              <a:gd name="connsiteY10" fmla="*/ 510921 h 533400"/>
              <a:gd name="connsiteX11" fmla="*/ 184650 w 533044"/>
              <a:gd name="connsiteY11" fmla="*/ 521083 h 533400"/>
              <a:gd name="connsiteX12" fmla="*/ 194812 w 533044"/>
              <a:gd name="connsiteY12" fmla="*/ 510921 h 533400"/>
              <a:gd name="connsiteX13" fmla="*/ 255963 w 533044"/>
              <a:gd name="connsiteY13" fmla="*/ 341186 h 533400"/>
              <a:gd name="connsiteX14" fmla="*/ 448177 w 533044"/>
              <a:gd name="connsiteY14"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044" h="533400">
                <a:moveTo>
                  <a:pt x="533045" y="448628"/>
                </a:moveTo>
                <a:lnTo>
                  <a:pt x="340640" y="256318"/>
                </a:lnTo>
                <a:lnTo>
                  <a:pt x="510185" y="195263"/>
                </a:lnTo>
                <a:cubicBezTo>
                  <a:pt x="518891" y="192271"/>
                  <a:pt x="523524" y="182788"/>
                  <a:pt x="520531" y="174082"/>
                </a:cubicBezTo>
                <a:cubicBezTo>
                  <a:pt x="518861" y="169222"/>
                  <a:pt x="515044" y="165405"/>
                  <a:pt x="510185" y="163735"/>
                </a:cubicBezTo>
                <a:lnTo>
                  <a:pt x="21648" y="857"/>
                </a:lnTo>
                <a:cubicBezTo>
                  <a:pt x="19896" y="280"/>
                  <a:pt x="18062" y="-9"/>
                  <a:pt x="16218" y="0"/>
                </a:cubicBezTo>
                <a:lnTo>
                  <a:pt x="16218" y="0"/>
                </a:lnTo>
                <a:cubicBezTo>
                  <a:pt x="7067" y="196"/>
                  <a:pt x="-192" y="7774"/>
                  <a:pt x="4" y="16925"/>
                </a:cubicBezTo>
                <a:cubicBezTo>
                  <a:pt x="40" y="18622"/>
                  <a:pt x="336" y="20302"/>
                  <a:pt x="883" y="21908"/>
                </a:cubicBezTo>
                <a:lnTo>
                  <a:pt x="163380" y="510921"/>
                </a:lnTo>
                <a:cubicBezTo>
                  <a:pt x="166447" y="519601"/>
                  <a:pt x="175970" y="524151"/>
                  <a:pt x="184650" y="521083"/>
                </a:cubicBezTo>
                <a:cubicBezTo>
                  <a:pt x="189399" y="519405"/>
                  <a:pt x="193134" y="515670"/>
                  <a:pt x="194812" y="510921"/>
                </a:cubicBezTo>
                <a:lnTo>
                  <a:pt x="255963" y="341186"/>
                </a:lnTo>
                <a:lnTo>
                  <a:pt x="448177" y="533400"/>
                </a:ln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3"/>
              </a:solidFill>
            </a:endParaRPr>
          </a:p>
        </p:txBody>
      </p:sp>
      <p:sp>
        <p:nvSpPr>
          <p:cNvPr id="43" name="Рисунок 36" descr="Сердце">
            <a:extLst>
              <a:ext uri="{FF2B5EF4-FFF2-40B4-BE49-F238E27FC236}">
                <a16:creationId xmlns:a16="http://schemas.microsoft.com/office/drawing/2014/main" id="{BCCB4E3B-9082-9449-A66C-9D01BC4AE5A1}"/>
              </a:ext>
            </a:extLst>
          </p:cNvPr>
          <p:cNvSpPr/>
          <p:nvPr/>
        </p:nvSpPr>
        <p:spPr>
          <a:xfrm>
            <a:off x="4170673" y="4753069"/>
            <a:ext cx="771360" cy="730864"/>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3"/>
              </a:solidFill>
            </a:endParaRPr>
          </a:p>
        </p:txBody>
      </p:sp>
      <p:sp>
        <p:nvSpPr>
          <p:cNvPr id="44" name="Рисунок 40" descr="Облако">
            <a:extLst>
              <a:ext uri="{FF2B5EF4-FFF2-40B4-BE49-F238E27FC236}">
                <a16:creationId xmlns:a16="http://schemas.microsoft.com/office/drawing/2014/main" id="{9C93D09E-B6DA-7D4C-92C1-01FFAB8DE22A}"/>
              </a:ext>
            </a:extLst>
          </p:cNvPr>
          <p:cNvSpPr/>
          <p:nvPr/>
        </p:nvSpPr>
        <p:spPr>
          <a:xfrm>
            <a:off x="4135008" y="1657022"/>
            <a:ext cx="842690" cy="479786"/>
          </a:xfrm>
          <a:custGeom>
            <a:avLst/>
            <a:gdLst>
              <a:gd name="connsiteX0" fmla="*/ 689427 w 802774"/>
              <a:gd name="connsiteY0" fmla="*/ 227507 h 457059"/>
              <a:gd name="connsiteX1" fmla="*/ 679902 w 802774"/>
              <a:gd name="connsiteY1" fmla="*/ 227507 h 457059"/>
              <a:gd name="connsiteX2" fmla="*/ 679902 w 802774"/>
              <a:gd name="connsiteY2" fmla="*/ 227507 h 457059"/>
              <a:gd name="connsiteX3" fmla="*/ 619895 w 802774"/>
              <a:gd name="connsiteY3" fmla="*/ 111302 h 457059"/>
              <a:gd name="connsiteX4" fmla="*/ 489403 w 802774"/>
              <a:gd name="connsiteY4" fmla="*/ 93204 h 457059"/>
              <a:gd name="connsiteX5" fmla="*/ 296998 w 802774"/>
              <a:gd name="connsiteY5" fmla="*/ 4622 h 457059"/>
              <a:gd name="connsiteX6" fmla="*/ 165552 w 802774"/>
              <a:gd name="connsiteY6" fmla="*/ 170357 h 457059"/>
              <a:gd name="connsiteX7" fmla="*/ 165552 w 802774"/>
              <a:gd name="connsiteY7" fmla="*/ 172262 h 457059"/>
              <a:gd name="connsiteX8" fmla="*/ 28392 w 802774"/>
              <a:gd name="connsiteY8" fmla="*/ 227507 h 457059"/>
              <a:gd name="connsiteX9" fmla="*/ 13152 w 802774"/>
              <a:gd name="connsiteY9" fmla="*/ 374192 h 457059"/>
              <a:gd name="connsiteX10" fmla="*/ 136025 w 802774"/>
              <a:gd name="connsiteY10" fmla="*/ 456107 h 457059"/>
              <a:gd name="connsiteX11" fmla="*/ 136025 w 802774"/>
              <a:gd name="connsiteY11" fmla="*/ 457059 h 457059"/>
              <a:gd name="connsiteX12" fmla="*/ 688475 w 802774"/>
              <a:gd name="connsiteY12" fmla="*/ 457059 h 457059"/>
              <a:gd name="connsiteX13" fmla="*/ 802775 w 802774"/>
              <a:gd name="connsiteY13" fmla="*/ 342759 h 457059"/>
              <a:gd name="connsiteX14" fmla="*/ 689427 w 802774"/>
              <a:gd name="connsiteY14" fmla="*/ 227507 h 45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2774" h="457059">
                <a:moveTo>
                  <a:pt x="689427" y="227507"/>
                </a:moveTo>
                <a:cubicBezTo>
                  <a:pt x="686570" y="227507"/>
                  <a:pt x="682760" y="227507"/>
                  <a:pt x="679902" y="227507"/>
                </a:cubicBezTo>
                <a:cubicBezTo>
                  <a:pt x="679902" y="227507"/>
                  <a:pt x="679902" y="227507"/>
                  <a:pt x="679902" y="227507"/>
                </a:cubicBezTo>
                <a:cubicBezTo>
                  <a:pt x="679902" y="180834"/>
                  <a:pt x="657043" y="137972"/>
                  <a:pt x="619895" y="111302"/>
                </a:cubicBezTo>
                <a:cubicBezTo>
                  <a:pt x="581795" y="84632"/>
                  <a:pt x="533218" y="77964"/>
                  <a:pt x="489403" y="93204"/>
                </a:cubicBezTo>
                <a:cubicBezTo>
                  <a:pt x="453208" y="22719"/>
                  <a:pt x="373198" y="-13476"/>
                  <a:pt x="296998" y="4622"/>
                </a:cubicBezTo>
                <a:cubicBezTo>
                  <a:pt x="220797" y="22719"/>
                  <a:pt x="165552" y="91299"/>
                  <a:pt x="165552" y="170357"/>
                </a:cubicBezTo>
                <a:cubicBezTo>
                  <a:pt x="165552" y="170357"/>
                  <a:pt x="165552" y="171309"/>
                  <a:pt x="165552" y="172262"/>
                </a:cubicBezTo>
                <a:cubicBezTo>
                  <a:pt x="113165" y="163689"/>
                  <a:pt x="60777" y="185597"/>
                  <a:pt x="28392" y="227507"/>
                </a:cubicBezTo>
                <a:cubicBezTo>
                  <a:pt x="-3040" y="270369"/>
                  <a:pt x="-8755" y="326567"/>
                  <a:pt x="13152" y="374192"/>
                </a:cubicBezTo>
                <a:cubicBezTo>
                  <a:pt x="36012" y="421817"/>
                  <a:pt x="83637" y="453249"/>
                  <a:pt x="136025" y="456107"/>
                </a:cubicBezTo>
                <a:lnTo>
                  <a:pt x="136025" y="457059"/>
                </a:lnTo>
                <a:lnTo>
                  <a:pt x="688475" y="457059"/>
                </a:lnTo>
                <a:cubicBezTo>
                  <a:pt x="751340" y="457059"/>
                  <a:pt x="802775" y="405624"/>
                  <a:pt x="802775" y="342759"/>
                </a:cubicBezTo>
                <a:cubicBezTo>
                  <a:pt x="802775" y="279894"/>
                  <a:pt x="752293" y="227507"/>
                  <a:pt x="689427" y="227507"/>
                </a:cubicBezTo>
                <a:close/>
              </a:path>
            </a:pathLst>
          </a:custGeom>
          <a:noFill/>
          <a:ln w="381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3"/>
              </a:solidFill>
            </a:endParaRPr>
          </a:p>
        </p:txBody>
      </p:sp>
      <p:sp>
        <p:nvSpPr>
          <p:cNvPr id="35" name="Номер слайда 7">
            <a:extLst>
              <a:ext uri="{FF2B5EF4-FFF2-40B4-BE49-F238E27FC236}">
                <a16:creationId xmlns:a16="http://schemas.microsoft.com/office/drawing/2014/main" id="{3FDEABDB-058A-2345-B2A7-2EDD8EC2DEE4}"/>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pPr/>
              <a:t>42</a:t>
            </a:fld>
            <a:endParaRPr lang="ru-RU" dirty="0"/>
          </a:p>
        </p:txBody>
      </p:sp>
    </p:spTree>
    <p:extLst>
      <p:ext uri="{BB962C8B-B14F-4D97-AF65-F5344CB8AC3E}">
        <p14:creationId xmlns:p14="http://schemas.microsoft.com/office/powerpoint/2010/main" val="4097851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1ECBD43-2CF3-9545-A8AA-6020E55964D7}"/>
              </a:ext>
            </a:extLst>
          </p:cNvPr>
          <p:cNvSpPr/>
          <p:nvPr/>
        </p:nvSpPr>
        <p:spPr>
          <a:xfrm rot="10800000">
            <a:off x="6090928" y="0"/>
            <a:ext cx="6096000" cy="6858000"/>
          </a:xfrm>
          <a:prstGeom prst="rect">
            <a:avLst/>
          </a:pr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14" name="Полилиния 13">
            <a:extLst>
              <a:ext uri="{FF2B5EF4-FFF2-40B4-BE49-F238E27FC236}">
                <a16:creationId xmlns:a16="http://schemas.microsoft.com/office/drawing/2014/main" id="{D6ADA45A-145B-1A4F-866F-A27C289B43F5}"/>
              </a:ext>
            </a:extLst>
          </p:cNvPr>
          <p:cNvSpPr/>
          <p:nvPr/>
        </p:nvSpPr>
        <p:spPr>
          <a:xfrm rot="13500000">
            <a:off x="540689" y="-381417"/>
            <a:ext cx="7875562" cy="7875562"/>
          </a:xfrm>
          <a:custGeom>
            <a:avLst/>
            <a:gdLst>
              <a:gd name="connsiteX0" fmla="*/ 0 w 7875562"/>
              <a:gd name="connsiteY0" fmla="*/ 3202556 h 7875562"/>
              <a:gd name="connsiteX1" fmla="*/ 3202556 w 7875562"/>
              <a:gd name="connsiteY1" fmla="*/ 0 h 7875562"/>
              <a:gd name="connsiteX2" fmla="*/ 6562942 w 7875562"/>
              <a:gd name="connsiteY2" fmla="*/ 0 h 7875562"/>
              <a:gd name="connsiteX3" fmla="*/ 7875562 w 7875562"/>
              <a:gd name="connsiteY3" fmla="*/ 1312620 h 7875562"/>
              <a:gd name="connsiteX4" fmla="*/ 7875562 w 7875562"/>
              <a:gd name="connsiteY4" fmla="*/ 5025670 h 7875562"/>
              <a:gd name="connsiteX5" fmla="*/ 5025671 w 7875562"/>
              <a:gd name="connsiteY5" fmla="*/ 7875562 h 7875562"/>
              <a:gd name="connsiteX6" fmla="*/ 1312620 w 7875562"/>
              <a:gd name="connsiteY6" fmla="*/ 7875562 h 7875562"/>
              <a:gd name="connsiteX7" fmla="*/ 0 w 7875562"/>
              <a:gd name="connsiteY7" fmla="*/ 6562942 h 787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5562" h="7875562">
                <a:moveTo>
                  <a:pt x="0" y="3202556"/>
                </a:moveTo>
                <a:lnTo>
                  <a:pt x="3202556" y="0"/>
                </a:lnTo>
                <a:lnTo>
                  <a:pt x="6562942" y="0"/>
                </a:lnTo>
                <a:cubicBezTo>
                  <a:pt x="7287882" y="0"/>
                  <a:pt x="7875562" y="587680"/>
                  <a:pt x="7875562" y="1312620"/>
                </a:cubicBezTo>
                <a:lnTo>
                  <a:pt x="7875562" y="5025670"/>
                </a:lnTo>
                <a:lnTo>
                  <a:pt x="5025671" y="7875562"/>
                </a:lnTo>
                <a:lnTo>
                  <a:pt x="1312620" y="7875562"/>
                </a:lnTo>
                <a:cubicBezTo>
                  <a:pt x="587680" y="7875562"/>
                  <a:pt x="0" y="7287882"/>
                  <a:pt x="0" y="6562942"/>
                </a:cubicBezTo>
                <a:close/>
              </a:path>
            </a:pathLst>
          </a:custGeom>
          <a:solidFill>
            <a:schemeClr val="bg1">
              <a:lumMod val="95000"/>
            </a:schemeClr>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олилиния 15">
            <a:extLst>
              <a:ext uri="{FF2B5EF4-FFF2-40B4-BE49-F238E27FC236}">
                <a16:creationId xmlns:a16="http://schemas.microsoft.com/office/drawing/2014/main" id="{E4DC7A51-F5E7-1B44-977D-B293A1EE2C8A}"/>
              </a:ext>
            </a:extLst>
          </p:cNvPr>
          <p:cNvSpPr/>
          <p:nvPr/>
        </p:nvSpPr>
        <p:spPr>
          <a:xfrm rot="13500000">
            <a:off x="-686767" y="-381419"/>
            <a:ext cx="7875562" cy="7875562"/>
          </a:xfrm>
          <a:custGeom>
            <a:avLst/>
            <a:gdLst>
              <a:gd name="connsiteX0" fmla="*/ 0 w 7875562"/>
              <a:gd name="connsiteY0" fmla="*/ 3202553 h 7875562"/>
              <a:gd name="connsiteX1" fmla="*/ 3202554 w 7875562"/>
              <a:gd name="connsiteY1" fmla="*/ 0 h 7875562"/>
              <a:gd name="connsiteX2" fmla="*/ 5894760 w 7875562"/>
              <a:gd name="connsiteY2" fmla="*/ 0 h 7875562"/>
              <a:gd name="connsiteX3" fmla="*/ 7875562 w 7875562"/>
              <a:gd name="connsiteY3" fmla="*/ 1980802 h 7875562"/>
              <a:gd name="connsiteX4" fmla="*/ 7875562 w 7875562"/>
              <a:gd name="connsiteY4" fmla="*/ 5025668 h 7875562"/>
              <a:gd name="connsiteX5" fmla="*/ 5025668 w 7875562"/>
              <a:gd name="connsiteY5" fmla="*/ 7875562 h 7875562"/>
              <a:gd name="connsiteX6" fmla="*/ 1312620 w 7875562"/>
              <a:gd name="connsiteY6" fmla="*/ 7875562 h 7875562"/>
              <a:gd name="connsiteX7" fmla="*/ 0 w 7875562"/>
              <a:gd name="connsiteY7" fmla="*/ 6562942 h 787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5562" h="7875562">
                <a:moveTo>
                  <a:pt x="0" y="3202553"/>
                </a:moveTo>
                <a:lnTo>
                  <a:pt x="3202554" y="0"/>
                </a:lnTo>
                <a:lnTo>
                  <a:pt x="5894760" y="0"/>
                </a:lnTo>
                <a:lnTo>
                  <a:pt x="7875562" y="1980802"/>
                </a:lnTo>
                <a:lnTo>
                  <a:pt x="7875562" y="5025668"/>
                </a:lnTo>
                <a:lnTo>
                  <a:pt x="5025668" y="7875562"/>
                </a:lnTo>
                <a:lnTo>
                  <a:pt x="1312620" y="7875562"/>
                </a:lnTo>
                <a:cubicBezTo>
                  <a:pt x="587680" y="7875562"/>
                  <a:pt x="0" y="7287882"/>
                  <a:pt x="0" y="6562942"/>
                </a:cubicBezTo>
                <a:close/>
              </a:path>
            </a:pathLst>
          </a:custGeom>
          <a:solidFill>
            <a:schemeClr val="bg1">
              <a:lumMod val="95000"/>
            </a:schemeClr>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олилиния 19">
            <a:extLst>
              <a:ext uri="{FF2B5EF4-FFF2-40B4-BE49-F238E27FC236}">
                <a16:creationId xmlns:a16="http://schemas.microsoft.com/office/drawing/2014/main" id="{996B83D8-C280-5342-A36D-9FF0AAED5BA9}"/>
              </a:ext>
            </a:extLst>
          </p:cNvPr>
          <p:cNvSpPr/>
          <p:nvPr/>
        </p:nvSpPr>
        <p:spPr>
          <a:xfrm rot="13500000">
            <a:off x="-2652549" y="-690134"/>
            <a:ext cx="8544650" cy="8368313"/>
          </a:xfrm>
          <a:custGeom>
            <a:avLst/>
            <a:gdLst>
              <a:gd name="connsiteX0" fmla="*/ 1745780 w 8544650"/>
              <a:gd name="connsiteY0" fmla="*/ 1949532 h 8368313"/>
              <a:gd name="connsiteX1" fmla="*/ 3695312 w 8544650"/>
              <a:gd name="connsiteY1" fmla="*/ 0 h 8368313"/>
              <a:gd name="connsiteX2" fmla="*/ 4188063 w 8544650"/>
              <a:gd name="connsiteY2" fmla="*/ 492751 h 8368313"/>
              <a:gd name="connsiteX3" fmla="*/ 7875562 w 8544650"/>
              <a:gd name="connsiteY3" fmla="*/ 4180250 h 8368313"/>
              <a:gd name="connsiteX4" fmla="*/ 8544650 w 8544650"/>
              <a:gd name="connsiteY4" fmla="*/ 4849338 h 8368313"/>
              <a:gd name="connsiteX5" fmla="*/ 7875562 w 8544650"/>
              <a:gd name="connsiteY5" fmla="*/ 5518426 h 8368313"/>
              <a:gd name="connsiteX6" fmla="*/ 6595118 w 8544650"/>
              <a:gd name="connsiteY6" fmla="*/ 6798870 h 8368313"/>
              <a:gd name="connsiteX7" fmla="*/ 5025675 w 8544650"/>
              <a:gd name="connsiteY7" fmla="*/ 8368313 h 8368313"/>
              <a:gd name="connsiteX8" fmla="*/ 1312620 w 8544650"/>
              <a:gd name="connsiteY8" fmla="*/ 8368313 h 8368313"/>
              <a:gd name="connsiteX9" fmla="*/ 0 w 8544650"/>
              <a:gd name="connsiteY9" fmla="*/ 7055693 h 8368313"/>
              <a:gd name="connsiteX10" fmla="*/ 0 w 8544650"/>
              <a:gd name="connsiteY10" fmla="*/ 3695312 h 8368313"/>
              <a:gd name="connsiteX11" fmla="*/ 1745780 w 8544650"/>
              <a:gd name="connsiteY11" fmla="*/ 1949532 h 836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4650" h="8368313">
                <a:moveTo>
                  <a:pt x="1745780" y="1949532"/>
                </a:moveTo>
                <a:lnTo>
                  <a:pt x="3695312" y="0"/>
                </a:lnTo>
                <a:lnTo>
                  <a:pt x="4188063" y="492751"/>
                </a:lnTo>
                <a:lnTo>
                  <a:pt x="7875562" y="4180250"/>
                </a:lnTo>
                <a:lnTo>
                  <a:pt x="8544650" y="4849338"/>
                </a:lnTo>
                <a:lnTo>
                  <a:pt x="7875562" y="5518426"/>
                </a:lnTo>
                <a:lnTo>
                  <a:pt x="6595118" y="6798870"/>
                </a:lnTo>
                <a:lnTo>
                  <a:pt x="5025675" y="8368313"/>
                </a:lnTo>
                <a:lnTo>
                  <a:pt x="1312620" y="8368313"/>
                </a:lnTo>
                <a:cubicBezTo>
                  <a:pt x="587680" y="8368313"/>
                  <a:pt x="0" y="7780633"/>
                  <a:pt x="0" y="7055693"/>
                </a:cubicBezTo>
                <a:lnTo>
                  <a:pt x="0" y="3695312"/>
                </a:lnTo>
                <a:lnTo>
                  <a:pt x="1745780" y="1949532"/>
                </a:lnTo>
                <a:close/>
              </a:path>
            </a:pathLst>
          </a:custGeom>
          <a:solidFill>
            <a:schemeClr val="bg1">
              <a:lumMod val="95000"/>
            </a:schemeClr>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Заголовок 3">
            <a:extLst>
              <a:ext uri="{FF2B5EF4-FFF2-40B4-BE49-F238E27FC236}">
                <a16:creationId xmlns:a16="http://schemas.microsoft.com/office/drawing/2014/main" id="{F3A8929C-6164-9442-9053-620CE8DEA78D}"/>
              </a:ext>
            </a:extLst>
          </p:cNvPr>
          <p:cNvSpPr>
            <a:spLocks noGrp="1"/>
          </p:cNvSpPr>
          <p:nvPr>
            <p:ph type="title"/>
          </p:nvPr>
        </p:nvSpPr>
        <p:spPr>
          <a:xfrm>
            <a:off x="1911916" y="2831240"/>
            <a:ext cx="5832764" cy="1325563"/>
          </a:xfrm>
        </p:spPr>
        <p:txBody>
          <a:bodyPr/>
          <a:lstStyle/>
          <a:p>
            <a:pPr algn="l"/>
            <a:r>
              <a:rPr lang="en" sz="4800" dirty="0">
                <a:solidFill>
                  <a:schemeClr val="accent3"/>
                </a:solidFill>
              </a:rPr>
              <a:t>Thanks you</a:t>
            </a:r>
            <a:endParaRPr lang="ru-RU" sz="4000" b="0" dirty="0">
              <a:solidFill>
                <a:schemeClr val="accent3"/>
              </a:solidFill>
              <a:latin typeface="Neris Light" pitchFamily="2" charset="0"/>
            </a:endParaRPr>
          </a:p>
        </p:txBody>
      </p:sp>
      <p:sp>
        <p:nvSpPr>
          <p:cNvPr id="10" name="Прямоугольник 9">
            <a:extLst>
              <a:ext uri="{FF2B5EF4-FFF2-40B4-BE49-F238E27FC236}">
                <a16:creationId xmlns:a16="http://schemas.microsoft.com/office/drawing/2014/main" id="{C7B3E17A-97F6-174C-A6AD-F453343F976C}"/>
              </a:ext>
            </a:extLst>
          </p:cNvPr>
          <p:cNvSpPr/>
          <p:nvPr/>
        </p:nvSpPr>
        <p:spPr>
          <a:xfrm>
            <a:off x="8649071" y="5637975"/>
            <a:ext cx="3066595" cy="738664"/>
          </a:xfrm>
          <a:prstGeom prst="rect">
            <a:avLst/>
          </a:prstGeom>
        </p:spPr>
        <p:txBody>
          <a:bodyPr wrap="square">
            <a:spAutoFit/>
          </a:bodyPr>
          <a:lstStyle/>
          <a:p>
            <a:pPr algn="just"/>
            <a:r>
              <a:rPr lang="en-US" sz="1400" dirty="0">
                <a:solidFill>
                  <a:schemeClr val="bg1"/>
                </a:solidFill>
                <a:latin typeface="Neris Thin" pitchFamily="2" charset="0"/>
                <a:ea typeface="Roboto Thin" panose="02000000000000000000" pitchFamily="2" charset="0"/>
                <a:cs typeface="Roboto Thin" panose="02000000000000000000" pitchFamily="2" charset="0"/>
              </a:rPr>
              <a:t>Mail               template@template.com</a:t>
            </a:r>
          </a:p>
          <a:p>
            <a:pPr algn="just"/>
            <a:r>
              <a:rPr lang="en-US" sz="1400" dirty="0">
                <a:solidFill>
                  <a:schemeClr val="bg1"/>
                </a:solidFill>
                <a:latin typeface="Neris Thin" pitchFamily="2" charset="0"/>
                <a:ea typeface="Roboto Thin" panose="02000000000000000000" pitchFamily="2" charset="0"/>
                <a:cs typeface="Roboto Thin" panose="02000000000000000000" pitchFamily="2" charset="0"/>
              </a:rPr>
              <a:t>Phone           +7 922 99 99 999</a:t>
            </a:r>
            <a:endParaRPr lang="ru-RU" sz="1400" dirty="0">
              <a:solidFill>
                <a:schemeClr val="bg1"/>
              </a:solidFill>
              <a:latin typeface="Neris Thin" pitchFamily="2" charset="0"/>
              <a:ea typeface="Roboto Thin" panose="02000000000000000000" pitchFamily="2" charset="0"/>
              <a:cs typeface="Roboto Thin" panose="02000000000000000000" pitchFamily="2" charset="0"/>
            </a:endParaRPr>
          </a:p>
          <a:p>
            <a:pPr algn="just"/>
            <a:r>
              <a:rPr lang="en-US" sz="1400" dirty="0">
                <a:solidFill>
                  <a:schemeClr val="bg1"/>
                </a:solidFill>
                <a:latin typeface="Neris Thin" pitchFamily="2" charset="0"/>
                <a:ea typeface="Roboto Thin" panose="02000000000000000000" pitchFamily="2" charset="0"/>
                <a:cs typeface="Roboto Thin" panose="02000000000000000000" pitchFamily="2" charset="0"/>
              </a:rPr>
              <a:t>Inst                @template</a:t>
            </a:r>
            <a:endParaRPr lang="ru-RU" sz="1400" dirty="0">
              <a:solidFill>
                <a:schemeClr val="bg1"/>
              </a:solidFill>
              <a:latin typeface="Neris Thin" pitchFamily="2" charset="0"/>
              <a:ea typeface="Roboto Thin" panose="02000000000000000000" pitchFamily="2" charset="0"/>
              <a:cs typeface="Roboto Thin" panose="02000000000000000000" pitchFamily="2" charset="0"/>
            </a:endParaRPr>
          </a:p>
        </p:txBody>
      </p:sp>
    </p:spTree>
    <p:extLst>
      <p:ext uri="{BB962C8B-B14F-4D97-AF65-F5344CB8AC3E}">
        <p14:creationId xmlns:p14="http://schemas.microsoft.com/office/powerpoint/2010/main" val="2598180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2" name="Рисунок 1"/>
          <p:cNvPicPr>
            <a:picLocks noChangeAspect="1"/>
          </p:cNvPicPr>
          <p:nvPr/>
        </p:nvPicPr>
        <p:blipFill rotWithShape="1">
          <a:blip r:embed="rId2"/>
          <a:srcRect t="4624" b="13787"/>
          <a:stretch/>
        </p:blipFill>
        <p:spPr>
          <a:xfrm>
            <a:off x="608457" y="1491671"/>
            <a:ext cx="3049143" cy="5388100"/>
          </a:xfrm>
          <a:prstGeom prst="rect">
            <a:avLst/>
          </a:prstGeom>
        </p:spPr>
      </p:pic>
      <p:pic>
        <p:nvPicPr>
          <p:cNvPr id="3" name="Рисунок 2"/>
          <p:cNvPicPr>
            <a:picLocks noChangeAspect="1"/>
          </p:cNvPicPr>
          <p:nvPr/>
        </p:nvPicPr>
        <p:blipFill rotWithShape="1">
          <a:blip r:embed="rId2"/>
          <a:srcRect t="29269" b="6676"/>
          <a:stretch/>
        </p:blipFill>
        <p:spPr>
          <a:xfrm>
            <a:off x="608457" y="2646614"/>
            <a:ext cx="3088962" cy="4302825"/>
          </a:xfrm>
          <a:prstGeom prst="rect">
            <a:avLst/>
          </a:prstGeom>
        </p:spPr>
      </p:pic>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3270" y="984592"/>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5</a:t>
            </a:fld>
            <a:endParaRPr lang="ru-RU" dirty="0">
              <a:solidFill>
                <a:schemeClr val="bg1"/>
              </a:solidFill>
            </a:endParaRPr>
          </a:p>
        </p:txBody>
      </p:sp>
      <p:sp>
        <p:nvSpPr>
          <p:cNvPr id="9" name="Заголовок 3">
            <a:extLst>
              <a:ext uri="{FF2B5EF4-FFF2-40B4-BE49-F238E27FC236}">
                <a16:creationId xmlns:a16="http://schemas.microsoft.com/office/drawing/2014/main" id="{5C5E6C00-B170-294B-A6ED-24CF7F0FC07E}"/>
              </a:ext>
            </a:extLst>
          </p:cNvPr>
          <p:cNvSpPr txBox="1">
            <a:spLocks/>
          </p:cNvSpPr>
          <p:nvPr/>
        </p:nvSpPr>
        <p:spPr>
          <a:xfrm>
            <a:off x="6909955" y="553031"/>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Функционал</a:t>
            </a:r>
            <a:r>
              <a:rPr lang="en" sz="3600" dirty="0">
                <a:solidFill>
                  <a:schemeClr val="accent3"/>
                </a:solidFill>
              </a:rPr>
              <a:t/>
            </a:r>
            <a:br>
              <a:rPr lang="en" sz="3600" dirty="0">
                <a:solidFill>
                  <a:schemeClr val="accent3"/>
                </a:solidFill>
              </a:rPr>
            </a:br>
            <a:r>
              <a:rPr lang="ru-RU" sz="2400" dirty="0" smtClean="0">
                <a:solidFill>
                  <a:schemeClr val="accent3"/>
                </a:solidFill>
                <a:latin typeface="Neris Light" pitchFamily="2" charset="0"/>
              </a:rPr>
              <a:t>Поиск</a:t>
            </a:r>
            <a:endParaRPr lang="ru-RU" sz="3600" dirty="0">
              <a:solidFill>
                <a:schemeClr val="accent3"/>
              </a:solidFill>
              <a:latin typeface="Neris Light" pitchFamily="2" charset="0"/>
            </a:endParaRPr>
          </a:p>
        </p:txBody>
      </p:sp>
      <p:sp>
        <p:nvSpPr>
          <p:cNvPr id="11" name="TextBox 10">
            <a:extLst>
              <a:ext uri="{FF2B5EF4-FFF2-40B4-BE49-F238E27FC236}">
                <a16:creationId xmlns:a16="http://schemas.microsoft.com/office/drawing/2014/main" id="{81AA656B-619D-124D-A483-0313966C57CA}"/>
              </a:ext>
            </a:extLst>
          </p:cNvPr>
          <p:cNvSpPr txBox="1"/>
          <p:nvPr/>
        </p:nvSpPr>
        <p:spPr>
          <a:xfrm>
            <a:off x="4762501" y="2074369"/>
            <a:ext cx="5249862" cy="830997"/>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Имеется возможность поиска треков по названию или исполнителю</a:t>
            </a:r>
          </a:p>
        </p:txBody>
      </p:sp>
    </p:spTree>
    <p:extLst>
      <p:ext uri="{BB962C8B-B14F-4D97-AF65-F5344CB8AC3E}">
        <p14:creationId xmlns:p14="http://schemas.microsoft.com/office/powerpoint/2010/main" val="1385426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4" name="Рисунок 3"/>
          <p:cNvPicPr>
            <a:picLocks noChangeAspect="1"/>
          </p:cNvPicPr>
          <p:nvPr/>
        </p:nvPicPr>
        <p:blipFill rotWithShape="1">
          <a:blip r:embed="rId2"/>
          <a:srcRect t="5081" b="9525"/>
          <a:stretch/>
        </p:blipFill>
        <p:spPr>
          <a:xfrm>
            <a:off x="6481158" y="1215812"/>
            <a:ext cx="3048310" cy="5637834"/>
          </a:xfrm>
          <a:prstGeom prst="rect">
            <a:avLst/>
          </a:prstGeom>
        </p:spPr>
      </p:pic>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6929" y="970713"/>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6</a:t>
            </a:fld>
            <a:endParaRPr lang="ru-RU" dirty="0">
              <a:solidFill>
                <a:schemeClr val="bg1"/>
              </a:solidFill>
            </a:endParaRPr>
          </a:p>
        </p:txBody>
      </p:sp>
      <p:sp>
        <p:nvSpPr>
          <p:cNvPr id="9" name="Заголовок 3">
            <a:extLst>
              <a:ext uri="{FF2B5EF4-FFF2-40B4-BE49-F238E27FC236}">
                <a16:creationId xmlns:a16="http://schemas.microsoft.com/office/drawing/2014/main" id="{5C5E6C00-B170-294B-A6ED-24CF7F0FC07E}"/>
              </a:ext>
            </a:extLst>
          </p:cNvPr>
          <p:cNvSpPr txBox="1">
            <a:spLocks/>
          </p:cNvSpPr>
          <p:nvPr/>
        </p:nvSpPr>
        <p:spPr>
          <a:xfrm>
            <a:off x="469175" y="553031"/>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Функционал</a:t>
            </a:r>
            <a:r>
              <a:rPr lang="en" sz="3600" dirty="0">
                <a:solidFill>
                  <a:schemeClr val="accent3"/>
                </a:solidFill>
              </a:rPr>
              <a:t/>
            </a:r>
            <a:br>
              <a:rPr lang="en" sz="3600" dirty="0">
                <a:solidFill>
                  <a:schemeClr val="accent3"/>
                </a:solidFill>
              </a:rPr>
            </a:br>
            <a:r>
              <a:rPr lang="ru-RU" sz="2400" dirty="0" smtClean="0">
                <a:solidFill>
                  <a:schemeClr val="accent3"/>
                </a:solidFill>
                <a:latin typeface="Neris Light" pitchFamily="2" charset="0"/>
              </a:rPr>
              <a:t>Плеер</a:t>
            </a:r>
            <a:endParaRPr lang="ru-RU" sz="3600" dirty="0">
              <a:solidFill>
                <a:schemeClr val="accent3"/>
              </a:solidFill>
              <a:latin typeface="Neris Light" pitchFamily="2" charset="0"/>
            </a:endParaRPr>
          </a:p>
        </p:txBody>
      </p:sp>
      <p:sp>
        <p:nvSpPr>
          <p:cNvPr id="11" name="TextBox 10">
            <a:extLst>
              <a:ext uri="{FF2B5EF4-FFF2-40B4-BE49-F238E27FC236}">
                <a16:creationId xmlns:a16="http://schemas.microsoft.com/office/drawing/2014/main" id="{81AA656B-619D-124D-A483-0313966C57CA}"/>
              </a:ext>
            </a:extLst>
          </p:cNvPr>
          <p:cNvSpPr txBox="1"/>
          <p:nvPr/>
        </p:nvSpPr>
        <p:spPr>
          <a:xfrm>
            <a:off x="469175" y="2074369"/>
            <a:ext cx="5249862" cy="4524315"/>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Как и в любом уважающем себя музыкальном сервисе, в </a:t>
            </a:r>
            <a:r>
              <a:rPr lang="en-US" sz="2400" dirty="0" err="1" smtClean="0">
                <a:solidFill>
                  <a:schemeClr val="accent3"/>
                </a:solidFill>
                <a:latin typeface="Neris Thin" pitchFamily="2" charset="0"/>
                <a:ea typeface="Roboto Thin" panose="02000000000000000000" pitchFamily="2" charset="0"/>
                <a:cs typeface="Roboto Thin" panose="02000000000000000000" pitchFamily="2" charset="0"/>
              </a:rPr>
              <a:t>Xploit</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 </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есть плеер с реализованной функциональностью:</a:t>
            </a:r>
          </a:p>
          <a:p>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a:p>
            <a:pPr marL="342900" indent="-342900">
              <a:buFont typeface="Wingdings" panose="05000000000000000000" pitchFamily="2" charset="2"/>
              <a:buChar char="Ø"/>
            </a:pP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Кнопки </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Play/Pause, </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перемещение вперёд/назад по </a:t>
            </a:r>
            <a:r>
              <a:rPr lang="ru-RU" sz="2400" dirty="0" err="1" smtClean="0">
                <a:solidFill>
                  <a:schemeClr val="accent3"/>
                </a:solidFill>
                <a:latin typeface="Neris Thin" pitchFamily="2" charset="0"/>
                <a:ea typeface="Roboto Thin" panose="02000000000000000000" pitchFamily="2" charset="0"/>
                <a:cs typeface="Roboto Thin" panose="02000000000000000000" pitchFamily="2" charset="0"/>
              </a:rPr>
              <a:t>прейлисту</a:t>
            </a:r>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a:p>
            <a:pPr marL="342900" indent="-342900">
              <a:buFont typeface="Wingdings" panose="05000000000000000000" pitchFamily="2" charset="2"/>
              <a:buChar char="Ø"/>
            </a:pP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Возможности включения повтора</a:t>
            </a:r>
          </a:p>
          <a:p>
            <a:pPr marL="342900" indent="-342900">
              <a:buFont typeface="Wingdings" panose="05000000000000000000" pitchFamily="2" charset="2"/>
              <a:buChar char="Ø"/>
            </a:pP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Возможности перемешивания треков в </a:t>
            </a:r>
            <a:r>
              <a:rPr lang="ru-RU" sz="2400" dirty="0" err="1" smtClean="0">
                <a:solidFill>
                  <a:schemeClr val="accent3"/>
                </a:solidFill>
                <a:latin typeface="Neris Thin" pitchFamily="2" charset="0"/>
                <a:ea typeface="Roboto Thin" panose="02000000000000000000" pitchFamily="2" charset="0"/>
                <a:cs typeface="Roboto Thin" panose="02000000000000000000" pitchFamily="2" charset="0"/>
              </a:rPr>
              <a:t>плейлисте</a:t>
            </a:r>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a:p>
            <a:pPr marL="342900" indent="-342900">
              <a:buFont typeface="Wingdings" panose="05000000000000000000" pitchFamily="2" charset="2"/>
              <a:buChar char="Ø"/>
            </a:pPr>
            <a:r>
              <a:rPr lang="ru-RU" sz="2400" dirty="0" err="1" smtClean="0">
                <a:solidFill>
                  <a:schemeClr val="accent3"/>
                </a:solidFill>
                <a:latin typeface="Neris Thin" pitchFamily="2" charset="0"/>
                <a:ea typeface="Roboto Thin" panose="02000000000000000000" pitchFamily="2" charset="0"/>
                <a:cs typeface="Roboto Thin" panose="02000000000000000000" pitchFamily="2" charset="0"/>
              </a:rPr>
              <a:t>Подгрузки</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 картинки трека</a:t>
            </a:r>
          </a:p>
          <a:p>
            <a:pPr marL="342900" indent="-342900">
              <a:buFont typeface="Wingdings" panose="05000000000000000000" pitchFamily="2" charset="2"/>
              <a:buChar char="Ø"/>
            </a:pP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Кэширования треков</a:t>
            </a:r>
          </a:p>
        </p:txBody>
      </p:sp>
    </p:spTree>
    <p:extLst>
      <p:ext uri="{BB962C8B-B14F-4D97-AF65-F5344CB8AC3E}">
        <p14:creationId xmlns:p14="http://schemas.microsoft.com/office/powerpoint/2010/main" val="3074115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2" name="Рисунок 1"/>
          <p:cNvPicPr>
            <a:picLocks noChangeAspect="1"/>
          </p:cNvPicPr>
          <p:nvPr/>
        </p:nvPicPr>
        <p:blipFill rotWithShape="1">
          <a:blip r:embed="rId2"/>
          <a:srcRect t="2438" b="10241"/>
          <a:stretch/>
        </p:blipFill>
        <p:spPr>
          <a:xfrm>
            <a:off x="6476552" y="1132114"/>
            <a:ext cx="3057521" cy="5782492"/>
          </a:xfrm>
          <a:prstGeom prst="rect">
            <a:avLst/>
          </a:prstGeom>
        </p:spPr>
      </p:pic>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6929" y="974360"/>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7</a:t>
            </a:fld>
            <a:endParaRPr lang="ru-RU" dirty="0">
              <a:solidFill>
                <a:schemeClr val="bg1"/>
              </a:solidFill>
            </a:endParaRPr>
          </a:p>
        </p:txBody>
      </p:sp>
      <p:sp>
        <p:nvSpPr>
          <p:cNvPr id="9" name="Заголовок 3">
            <a:extLst>
              <a:ext uri="{FF2B5EF4-FFF2-40B4-BE49-F238E27FC236}">
                <a16:creationId xmlns:a16="http://schemas.microsoft.com/office/drawing/2014/main" id="{5C5E6C00-B170-294B-A6ED-24CF7F0FC07E}"/>
              </a:ext>
            </a:extLst>
          </p:cNvPr>
          <p:cNvSpPr txBox="1">
            <a:spLocks/>
          </p:cNvSpPr>
          <p:nvPr/>
        </p:nvSpPr>
        <p:spPr>
          <a:xfrm>
            <a:off x="469175" y="553031"/>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Функционал</a:t>
            </a:r>
            <a:r>
              <a:rPr lang="en" sz="3600" dirty="0">
                <a:solidFill>
                  <a:schemeClr val="accent3"/>
                </a:solidFill>
              </a:rPr>
              <a:t/>
            </a:r>
            <a:br>
              <a:rPr lang="en" sz="3600" dirty="0">
                <a:solidFill>
                  <a:schemeClr val="accent3"/>
                </a:solidFill>
              </a:rPr>
            </a:br>
            <a:r>
              <a:rPr lang="ru-RU" sz="2400" dirty="0" smtClean="0">
                <a:solidFill>
                  <a:schemeClr val="accent3"/>
                </a:solidFill>
                <a:latin typeface="Neris Light" pitchFamily="2" charset="0"/>
              </a:rPr>
              <a:t>Плеер</a:t>
            </a:r>
            <a:endParaRPr lang="ru-RU" sz="3600" dirty="0">
              <a:solidFill>
                <a:schemeClr val="accent3"/>
              </a:solidFill>
              <a:latin typeface="Neris Light" pitchFamily="2" charset="0"/>
            </a:endParaRPr>
          </a:p>
        </p:txBody>
      </p:sp>
      <p:sp>
        <p:nvSpPr>
          <p:cNvPr id="11" name="TextBox 10">
            <a:extLst>
              <a:ext uri="{FF2B5EF4-FFF2-40B4-BE49-F238E27FC236}">
                <a16:creationId xmlns:a16="http://schemas.microsoft.com/office/drawing/2014/main" id="{81AA656B-619D-124D-A483-0313966C57CA}"/>
              </a:ext>
            </a:extLst>
          </p:cNvPr>
          <p:cNvSpPr txBox="1"/>
          <p:nvPr/>
        </p:nvSpPr>
        <p:spPr>
          <a:xfrm>
            <a:off x="531632" y="2074369"/>
            <a:ext cx="5249862" cy="4154984"/>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Плеер доступен не только в самом приложении, но и в шторке уведомлений на устройстве, также с возможностью управления </a:t>
            </a:r>
            <a:r>
              <a:rPr lang="ru-RU" sz="2400" dirty="0" err="1" smtClean="0">
                <a:solidFill>
                  <a:schemeClr val="accent3"/>
                </a:solidFill>
                <a:latin typeface="Neris Thin" pitchFamily="2" charset="0"/>
                <a:ea typeface="Roboto Thin" panose="02000000000000000000" pitchFamily="2" charset="0"/>
                <a:cs typeface="Roboto Thin" panose="02000000000000000000" pitchFamily="2" charset="0"/>
              </a:rPr>
              <a:t>воспроиздением</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a:t>
            </a:r>
          </a:p>
          <a:p>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Фон в мини-плеере выставляется соответственно проигрываемому треку, цвет текста и кнопок автоматически подстраиваются под фон.</a:t>
            </a:r>
          </a:p>
        </p:txBody>
      </p:sp>
    </p:spTree>
    <p:extLst>
      <p:ext uri="{BB962C8B-B14F-4D97-AF65-F5344CB8AC3E}">
        <p14:creationId xmlns:p14="http://schemas.microsoft.com/office/powerpoint/2010/main" val="1221395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rotWithShape="1">
          <a:blip r:embed="rId2"/>
          <a:srcRect t="4447" b="14551"/>
          <a:stretch/>
        </p:blipFill>
        <p:spPr>
          <a:xfrm>
            <a:off x="818658" y="1468582"/>
            <a:ext cx="3069342" cy="5384800"/>
          </a:xfrm>
          <a:prstGeom prst="rect">
            <a:avLst/>
          </a:prstGeom>
        </p:spPr>
      </p:pic>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2" name="Рисунок 1"/>
          <p:cNvPicPr>
            <a:picLocks noChangeAspect="1"/>
          </p:cNvPicPr>
          <p:nvPr/>
        </p:nvPicPr>
        <p:blipFill rotWithShape="1">
          <a:blip r:embed="rId3"/>
          <a:srcRect t="3057"/>
          <a:stretch/>
        </p:blipFill>
        <p:spPr>
          <a:xfrm>
            <a:off x="8240934" y="3248565"/>
            <a:ext cx="3052253" cy="6408597"/>
          </a:xfrm>
          <a:prstGeom prst="rect">
            <a:avLst/>
          </a:prstGeom>
        </p:spPr>
      </p:pic>
      <p:pic>
        <p:nvPicPr>
          <p:cNvPr id="12" name="Рисунок 11">
            <a:extLst>
              <a:ext uri="{FF2B5EF4-FFF2-40B4-BE49-F238E27FC236}">
                <a16:creationId xmlns:a16="http://schemas.microsoft.com/office/drawing/2014/main" id="{139E29B8-46F2-B84B-99F8-C221CDF15E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08677" y="3051760"/>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4945" y="984592"/>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8</a:t>
            </a:fld>
            <a:endParaRPr lang="ru-RU" dirty="0">
              <a:solidFill>
                <a:schemeClr val="bg1"/>
              </a:solidFill>
            </a:endParaRPr>
          </a:p>
        </p:txBody>
      </p:sp>
      <p:sp>
        <p:nvSpPr>
          <p:cNvPr id="9" name="Заголовок 3">
            <a:extLst>
              <a:ext uri="{FF2B5EF4-FFF2-40B4-BE49-F238E27FC236}">
                <a16:creationId xmlns:a16="http://schemas.microsoft.com/office/drawing/2014/main" id="{5C5E6C00-B170-294B-A6ED-24CF7F0FC07E}"/>
              </a:ext>
            </a:extLst>
          </p:cNvPr>
          <p:cNvSpPr txBox="1">
            <a:spLocks/>
          </p:cNvSpPr>
          <p:nvPr/>
        </p:nvSpPr>
        <p:spPr>
          <a:xfrm>
            <a:off x="6759287" y="567408"/>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Функционал</a:t>
            </a:r>
            <a:r>
              <a:rPr lang="en" sz="3600" dirty="0">
                <a:solidFill>
                  <a:schemeClr val="accent3"/>
                </a:solidFill>
              </a:rPr>
              <a:t/>
            </a:r>
            <a:br>
              <a:rPr lang="en" sz="3600" dirty="0">
                <a:solidFill>
                  <a:schemeClr val="accent3"/>
                </a:solidFill>
              </a:rPr>
            </a:br>
            <a:r>
              <a:rPr lang="ru-RU" sz="2400" dirty="0" smtClean="0">
                <a:solidFill>
                  <a:schemeClr val="accent3"/>
                </a:solidFill>
                <a:latin typeface="Neris Light" pitchFamily="2" charset="0"/>
              </a:rPr>
              <a:t>Импорт </a:t>
            </a:r>
            <a:r>
              <a:rPr lang="ru-RU" sz="2400" dirty="0" err="1" smtClean="0">
                <a:solidFill>
                  <a:schemeClr val="accent3"/>
                </a:solidFill>
                <a:latin typeface="Neris Light" pitchFamily="2" charset="0"/>
              </a:rPr>
              <a:t>плейлистов</a:t>
            </a:r>
            <a:r>
              <a:rPr lang="ru-RU" sz="2400" dirty="0" smtClean="0">
                <a:solidFill>
                  <a:schemeClr val="accent3"/>
                </a:solidFill>
                <a:latin typeface="Neris Light" pitchFamily="2" charset="0"/>
              </a:rPr>
              <a:t> из других приложений</a:t>
            </a:r>
            <a:endParaRPr lang="ru-RU" sz="3600" dirty="0">
              <a:solidFill>
                <a:schemeClr val="accent3"/>
              </a:solidFill>
              <a:latin typeface="Neris Light" pitchFamily="2" charset="0"/>
            </a:endParaRPr>
          </a:p>
        </p:txBody>
      </p:sp>
      <p:sp>
        <p:nvSpPr>
          <p:cNvPr id="11" name="TextBox 10">
            <a:extLst>
              <a:ext uri="{FF2B5EF4-FFF2-40B4-BE49-F238E27FC236}">
                <a16:creationId xmlns:a16="http://schemas.microsoft.com/office/drawing/2014/main" id="{81AA656B-619D-124D-A483-0313966C57CA}"/>
              </a:ext>
            </a:extLst>
          </p:cNvPr>
          <p:cNvSpPr txBox="1"/>
          <p:nvPr/>
        </p:nvSpPr>
        <p:spPr>
          <a:xfrm>
            <a:off x="4517198" y="1903667"/>
            <a:ext cx="6917156" cy="830997"/>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На данный момент поддерживается импорт из </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VK Music. </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Импорт из </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Spotify </a:t>
            </a:r>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уже в разработке =)</a:t>
            </a:r>
          </a:p>
        </p:txBody>
      </p:sp>
      <p:sp>
        <p:nvSpPr>
          <p:cNvPr id="13" name="TextBox 12">
            <a:extLst>
              <a:ext uri="{FF2B5EF4-FFF2-40B4-BE49-F238E27FC236}">
                <a16:creationId xmlns:a16="http://schemas.microsoft.com/office/drawing/2014/main" id="{81AA656B-619D-124D-A483-0313966C57CA}"/>
              </a:ext>
            </a:extLst>
          </p:cNvPr>
          <p:cNvSpPr txBox="1"/>
          <p:nvPr/>
        </p:nvSpPr>
        <p:spPr>
          <a:xfrm>
            <a:off x="4284256" y="3006820"/>
            <a:ext cx="3422829" cy="2308324"/>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В дальнейшем планы на добавление:</a:t>
            </a:r>
          </a:p>
          <a:p>
            <a:endParaRPr lang="ru-RU" sz="2400" dirty="0">
              <a:solidFill>
                <a:schemeClr val="accent3"/>
              </a:solidFill>
              <a:latin typeface="Neris Thin" pitchFamily="2" charset="0"/>
              <a:ea typeface="Roboto Thin" panose="02000000000000000000" pitchFamily="2" charset="0"/>
              <a:cs typeface="Roboto Thin" panose="02000000000000000000" pitchFamily="2" charset="0"/>
            </a:endParaRPr>
          </a:p>
          <a:p>
            <a:pPr marL="342900" indent="-342900">
              <a:buFont typeface="Wingdings" panose="05000000000000000000" pitchFamily="2" charset="2"/>
              <a:buChar char="Ø"/>
            </a:pPr>
            <a:r>
              <a:rPr lang="en-US" sz="2400" dirty="0" err="1" smtClean="0">
                <a:solidFill>
                  <a:schemeClr val="accent3"/>
                </a:solidFill>
                <a:latin typeface="Neris Thin" pitchFamily="2" charset="0"/>
                <a:ea typeface="Roboto Thin" panose="02000000000000000000" pitchFamily="2" charset="0"/>
                <a:cs typeface="Roboto Thin" panose="02000000000000000000" pitchFamily="2" charset="0"/>
              </a:rPr>
              <a:t>Youtube</a:t>
            </a: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 Music</a:t>
            </a:r>
          </a:p>
          <a:p>
            <a:pPr marL="342900" indent="-342900">
              <a:buFont typeface="Wingdings" panose="05000000000000000000" pitchFamily="2" charset="2"/>
              <a:buChar char="Ø"/>
            </a:pPr>
            <a:r>
              <a:rPr lang="en-US" sz="2400" dirty="0" err="1" smtClean="0">
                <a:solidFill>
                  <a:schemeClr val="accent3"/>
                </a:solidFill>
                <a:latin typeface="Neris Thin" pitchFamily="2" charset="0"/>
                <a:ea typeface="Roboto Thin" panose="02000000000000000000" pitchFamily="2" charset="0"/>
                <a:cs typeface="Roboto Thin" panose="02000000000000000000" pitchFamily="2" charset="0"/>
              </a:rPr>
              <a:t>Soundcloud</a:t>
            </a:r>
            <a:endParaRPr lang="en-US" sz="2400" dirty="0" smtClean="0">
              <a:solidFill>
                <a:schemeClr val="accent3"/>
              </a:solidFill>
              <a:latin typeface="Neris Thin" pitchFamily="2" charset="0"/>
              <a:ea typeface="Roboto Thin" panose="02000000000000000000" pitchFamily="2" charset="0"/>
              <a:cs typeface="Roboto Thin" panose="02000000000000000000" pitchFamily="2" charset="0"/>
            </a:endParaRPr>
          </a:p>
          <a:p>
            <a:pPr marL="342900" indent="-342900">
              <a:buFont typeface="Wingdings" panose="05000000000000000000" pitchFamily="2" charset="2"/>
              <a:buChar char="Ø"/>
            </a:pPr>
            <a:r>
              <a:rPr lang="en-US" sz="2400" dirty="0" smtClean="0">
                <a:solidFill>
                  <a:schemeClr val="accent3"/>
                </a:solidFill>
                <a:latin typeface="Neris Thin" pitchFamily="2" charset="0"/>
                <a:ea typeface="Roboto Thin" panose="02000000000000000000" pitchFamily="2" charset="0"/>
                <a:cs typeface="Roboto Thin" panose="02000000000000000000" pitchFamily="2" charset="0"/>
              </a:rPr>
              <a:t>Apple Music</a:t>
            </a:r>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p:txBody>
      </p:sp>
    </p:spTree>
    <p:extLst>
      <p:ext uri="{BB962C8B-B14F-4D97-AF65-F5344CB8AC3E}">
        <p14:creationId xmlns:p14="http://schemas.microsoft.com/office/powerpoint/2010/main" val="8966768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a:srcRect t="5202" b="13243"/>
          <a:stretch/>
        </p:blipFill>
        <p:spPr>
          <a:xfrm>
            <a:off x="800289" y="1428207"/>
            <a:ext cx="3090141" cy="5460274"/>
          </a:xfrm>
          <a:prstGeom prst="rect">
            <a:avLst/>
          </a:prstGeom>
        </p:spPr>
      </p:pic>
      <p:sp>
        <p:nvSpPr>
          <p:cNvPr id="16" name="Полилиния 15">
            <a:extLst>
              <a:ext uri="{FF2B5EF4-FFF2-40B4-BE49-F238E27FC236}">
                <a16:creationId xmlns:a16="http://schemas.microsoft.com/office/drawing/2014/main" id="{3464A1B2-D1C9-BA41-B8A6-B81420376429}"/>
              </a:ext>
            </a:extLst>
          </p:cNvPr>
          <p:cNvSpPr/>
          <p:nvPr/>
        </p:nvSpPr>
        <p:spPr>
          <a:xfrm rot="19619481">
            <a:off x="6444347" y="4057253"/>
            <a:ext cx="6913574" cy="3912411"/>
          </a:xfrm>
          <a:custGeom>
            <a:avLst/>
            <a:gdLst>
              <a:gd name="connsiteX0" fmla="*/ 6444391 w 6913574"/>
              <a:gd name="connsiteY0" fmla="*/ 200832 h 3912411"/>
              <a:gd name="connsiteX1" fmla="*/ 6909985 w 6913574"/>
              <a:gd name="connsiteY1" fmla="*/ 826253 h 3912411"/>
              <a:gd name="connsiteX2" fmla="*/ 6913574 w 6913574"/>
              <a:gd name="connsiteY2" fmla="*/ 840210 h 3912411"/>
              <a:gd name="connsiteX3" fmla="*/ 4917804 w 6913574"/>
              <a:gd name="connsiteY3" fmla="*/ 3912411 h 3912411"/>
              <a:gd name="connsiteX4" fmla="*/ 0 w 6913574"/>
              <a:gd name="connsiteY4" fmla="*/ 717696 h 3912411"/>
              <a:gd name="connsiteX5" fmla="*/ 49270 w 6913574"/>
              <a:gd name="connsiteY5" fmla="*/ 615418 h 3912411"/>
              <a:gd name="connsiteX6" fmla="*/ 1083283 w 6913574"/>
              <a:gd name="connsiteY6" fmla="*/ 1 h 3912411"/>
              <a:gd name="connsiteX7" fmla="*/ 5786911 w 6913574"/>
              <a:gd name="connsiteY7" fmla="*/ 0 h 3912411"/>
              <a:gd name="connsiteX8" fmla="*/ 6444391 w 6913574"/>
              <a:gd name="connsiteY8" fmla="*/ 200832 h 391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3574" h="3912411">
                <a:moveTo>
                  <a:pt x="6444391" y="200832"/>
                </a:moveTo>
                <a:cubicBezTo>
                  <a:pt x="6663353" y="348760"/>
                  <a:pt x="6829815" y="568497"/>
                  <a:pt x="6909985" y="826253"/>
                </a:cubicBezTo>
                <a:lnTo>
                  <a:pt x="6913574" y="840210"/>
                </a:lnTo>
                <a:lnTo>
                  <a:pt x="4917804" y="3912411"/>
                </a:lnTo>
                <a:lnTo>
                  <a:pt x="0" y="717696"/>
                </a:lnTo>
                <a:lnTo>
                  <a:pt x="49270" y="615418"/>
                </a:lnTo>
                <a:cubicBezTo>
                  <a:pt x="248403" y="248847"/>
                  <a:pt x="636782" y="0"/>
                  <a:pt x="1083283" y="1"/>
                </a:cubicBezTo>
                <a:lnTo>
                  <a:pt x="5786911" y="0"/>
                </a:lnTo>
                <a:cubicBezTo>
                  <a:pt x="6030457" y="0"/>
                  <a:pt x="6256710" y="74037"/>
                  <a:pt x="6444391" y="200832"/>
                </a:cubicBezTo>
                <a:close/>
              </a:path>
            </a:pathLst>
          </a:custGeom>
          <a:gradFill>
            <a:gsLst>
              <a:gs pos="0">
                <a:schemeClr val="accent1"/>
              </a:gs>
              <a:gs pos="100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dirty="0"/>
          </a:p>
        </p:txBody>
      </p:sp>
      <p:pic>
        <p:nvPicPr>
          <p:cNvPr id="7" name="Рисунок 6">
            <a:extLst>
              <a:ext uri="{FF2B5EF4-FFF2-40B4-BE49-F238E27FC236}">
                <a16:creationId xmlns:a16="http://schemas.microsoft.com/office/drawing/2014/main" id="{139E29B8-46F2-B84B-99F8-C221CDF15E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4945" y="984592"/>
            <a:ext cx="3516768" cy="5883640"/>
          </a:xfrm>
          <a:custGeom>
            <a:avLst/>
            <a:gdLst>
              <a:gd name="connsiteX0" fmla="*/ 0 w 3516768"/>
              <a:gd name="connsiteY0" fmla="*/ 6127452 h 6127452"/>
              <a:gd name="connsiteX1" fmla="*/ 0 w 3516768"/>
              <a:gd name="connsiteY1" fmla="*/ 0 h 6127452"/>
              <a:gd name="connsiteX2" fmla="*/ 3516768 w 3516768"/>
              <a:gd name="connsiteY2" fmla="*/ 0 h 6127452"/>
              <a:gd name="connsiteX3" fmla="*/ 3516768 w 3516768"/>
              <a:gd name="connsiteY3" fmla="*/ 6127452 h 6127452"/>
              <a:gd name="connsiteX4" fmla="*/ 3222592 w 3516768"/>
              <a:gd name="connsiteY4" fmla="*/ 6127452 h 6127452"/>
              <a:gd name="connsiteX5" fmla="*/ 3222592 w 3516768"/>
              <a:gd name="connsiteY5" fmla="*/ 548640 h 6127452"/>
              <a:gd name="connsiteX6" fmla="*/ 275807 w 3516768"/>
              <a:gd name="connsiteY6" fmla="*/ 548640 h 6127452"/>
              <a:gd name="connsiteX7" fmla="*/ 275807 w 3516768"/>
              <a:gd name="connsiteY7" fmla="*/ 6127452 h 61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768" h="6127452">
                <a:moveTo>
                  <a:pt x="0" y="6127452"/>
                </a:moveTo>
                <a:lnTo>
                  <a:pt x="0" y="0"/>
                </a:lnTo>
                <a:lnTo>
                  <a:pt x="3516768" y="0"/>
                </a:lnTo>
                <a:lnTo>
                  <a:pt x="3516768" y="6127452"/>
                </a:lnTo>
                <a:lnTo>
                  <a:pt x="3222592" y="6127452"/>
                </a:lnTo>
                <a:lnTo>
                  <a:pt x="3222592" y="548640"/>
                </a:lnTo>
                <a:lnTo>
                  <a:pt x="275807" y="548640"/>
                </a:lnTo>
                <a:lnTo>
                  <a:pt x="275807" y="6127452"/>
                </a:lnTo>
                <a:close/>
              </a:path>
            </a:pathLst>
          </a:custGeom>
        </p:spPr>
      </p:pic>
      <p:sp>
        <p:nvSpPr>
          <p:cNvPr id="15" name="Номер слайда 7">
            <a:extLst>
              <a:ext uri="{FF2B5EF4-FFF2-40B4-BE49-F238E27FC236}">
                <a16:creationId xmlns:a16="http://schemas.microsoft.com/office/drawing/2014/main" id="{81301ACC-6F82-1049-A2A3-A66E05A3B429}"/>
              </a:ext>
            </a:extLst>
          </p:cNvPr>
          <p:cNvSpPr txBox="1">
            <a:spLocks/>
          </p:cNvSpPr>
          <p:nvPr/>
        </p:nvSpPr>
        <p:spPr>
          <a:xfrm>
            <a:off x="11293187" y="6356350"/>
            <a:ext cx="615247" cy="365125"/>
          </a:xfrm>
          <a:prstGeom prst="rect">
            <a:avLst/>
          </a:prstGeom>
        </p:spPr>
        <p:txBody>
          <a:bodyPr vert="horz" lIns="91440" tIns="45720" rIns="91440" bIns="45720" rtlCol="0" anchor="ctr"/>
          <a:lstStyle>
            <a:defPPr>
              <a:defRPr lang="ru-RU"/>
            </a:defPPr>
            <a:lvl1pPr algn="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77C4B-7933-BA48-9DCD-A9BB91C6F6C8}" type="slidenum">
              <a:rPr lang="ru-RU">
                <a:solidFill>
                  <a:schemeClr val="bg1"/>
                </a:solidFill>
              </a:rPr>
              <a:pPr/>
              <a:t>9</a:t>
            </a:fld>
            <a:endParaRPr lang="ru-RU" dirty="0">
              <a:solidFill>
                <a:schemeClr val="bg1"/>
              </a:solidFill>
            </a:endParaRPr>
          </a:p>
        </p:txBody>
      </p:sp>
      <p:sp>
        <p:nvSpPr>
          <p:cNvPr id="9" name="Заголовок 3">
            <a:extLst>
              <a:ext uri="{FF2B5EF4-FFF2-40B4-BE49-F238E27FC236}">
                <a16:creationId xmlns:a16="http://schemas.microsoft.com/office/drawing/2014/main" id="{5C5E6C00-B170-294B-A6ED-24CF7F0FC07E}"/>
              </a:ext>
            </a:extLst>
          </p:cNvPr>
          <p:cNvSpPr txBox="1">
            <a:spLocks/>
          </p:cNvSpPr>
          <p:nvPr/>
        </p:nvSpPr>
        <p:spPr>
          <a:xfrm>
            <a:off x="6759287" y="567408"/>
            <a:ext cx="45339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600" b="1" dirty="0" smtClean="0">
                <a:solidFill>
                  <a:schemeClr val="accent3"/>
                </a:solidFill>
                <a:latin typeface="Neris Black" pitchFamily="2" charset="0"/>
              </a:rPr>
              <a:t>Функционал</a:t>
            </a:r>
            <a:r>
              <a:rPr lang="en" sz="3600" dirty="0">
                <a:solidFill>
                  <a:schemeClr val="accent3"/>
                </a:solidFill>
              </a:rPr>
              <a:t/>
            </a:r>
            <a:br>
              <a:rPr lang="en" sz="3600" dirty="0">
                <a:solidFill>
                  <a:schemeClr val="accent3"/>
                </a:solidFill>
              </a:rPr>
            </a:br>
            <a:r>
              <a:rPr lang="ru-RU" sz="2400" dirty="0" smtClean="0">
                <a:solidFill>
                  <a:schemeClr val="accent3"/>
                </a:solidFill>
                <a:latin typeface="Neris Light" pitchFamily="2" charset="0"/>
              </a:rPr>
              <a:t>Импорт </a:t>
            </a:r>
            <a:r>
              <a:rPr lang="ru-RU" sz="2400" dirty="0" err="1" smtClean="0">
                <a:solidFill>
                  <a:schemeClr val="accent3"/>
                </a:solidFill>
                <a:latin typeface="Neris Light" pitchFamily="2" charset="0"/>
              </a:rPr>
              <a:t>плейлистов</a:t>
            </a:r>
            <a:r>
              <a:rPr lang="ru-RU" sz="2400" dirty="0" smtClean="0">
                <a:solidFill>
                  <a:schemeClr val="accent3"/>
                </a:solidFill>
                <a:latin typeface="Neris Light" pitchFamily="2" charset="0"/>
              </a:rPr>
              <a:t> из других приложений</a:t>
            </a:r>
            <a:endParaRPr lang="ru-RU" sz="3600" dirty="0">
              <a:solidFill>
                <a:schemeClr val="accent3"/>
              </a:solidFill>
              <a:latin typeface="Neris Light" pitchFamily="2" charset="0"/>
            </a:endParaRPr>
          </a:p>
        </p:txBody>
      </p:sp>
      <p:sp>
        <p:nvSpPr>
          <p:cNvPr id="11" name="TextBox 10">
            <a:extLst>
              <a:ext uri="{FF2B5EF4-FFF2-40B4-BE49-F238E27FC236}">
                <a16:creationId xmlns:a16="http://schemas.microsoft.com/office/drawing/2014/main" id="{81AA656B-619D-124D-A483-0313966C57CA}"/>
              </a:ext>
            </a:extLst>
          </p:cNvPr>
          <p:cNvSpPr txBox="1"/>
          <p:nvPr/>
        </p:nvSpPr>
        <p:spPr>
          <a:xfrm>
            <a:off x="4585035" y="2489868"/>
            <a:ext cx="4123535" cy="830997"/>
          </a:xfrm>
          <a:prstGeom prst="rect">
            <a:avLst/>
          </a:prstGeom>
          <a:noFill/>
        </p:spPr>
        <p:txBody>
          <a:bodyPr wrap="square" rtlCol="0">
            <a:spAutoFit/>
          </a:bodyPr>
          <a:lstStyle/>
          <a:p>
            <a:r>
              <a:rPr lang="ru-RU" sz="2400" dirty="0" smtClean="0">
                <a:solidFill>
                  <a:schemeClr val="accent3"/>
                </a:solidFill>
                <a:latin typeface="Neris Thin" pitchFamily="2" charset="0"/>
                <a:ea typeface="Roboto Thin" panose="02000000000000000000" pitchFamily="2" charset="0"/>
                <a:cs typeface="Roboto Thin" panose="02000000000000000000" pitchFamily="2" charset="0"/>
              </a:rPr>
              <a:t>Пример импортированного </a:t>
            </a:r>
            <a:r>
              <a:rPr lang="ru-RU" sz="2400" dirty="0" err="1" smtClean="0">
                <a:solidFill>
                  <a:schemeClr val="accent3"/>
                </a:solidFill>
                <a:latin typeface="Neris Thin" pitchFamily="2" charset="0"/>
                <a:ea typeface="Roboto Thin" panose="02000000000000000000" pitchFamily="2" charset="0"/>
                <a:cs typeface="Roboto Thin" panose="02000000000000000000" pitchFamily="2" charset="0"/>
              </a:rPr>
              <a:t>плейлиста</a:t>
            </a:r>
            <a:endParaRPr lang="ru-RU" sz="2400" dirty="0" smtClean="0">
              <a:solidFill>
                <a:schemeClr val="accent3"/>
              </a:solidFill>
              <a:latin typeface="Neris Thin" pitchFamily="2" charset="0"/>
              <a:ea typeface="Roboto Thin" panose="02000000000000000000" pitchFamily="2" charset="0"/>
              <a:cs typeface="Roboto Thin" panose="02000000000000000000" pitchFamily="2" charset="0"/>
            </a:endParaRPr>
          </a:p>
        </p:txBody>
      </p:sp>
    </p:spTree>
    <p:extLst>
      <p:ext uri="{BB962C8B-B14F-4D97-AF65-F5344CB8AC3E}">
        <p14:creationId xmlns:p14="http://schemas.microsoft.com/office/powerpoint/2010/main" val="281898462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Пользовательские 5">
      <a:dk1>
        <a:srgbClr val="000000"/>
      </a:dk1>
      <a:lt1>
        <a:srgbClr val="FFFFFF"/>
      </a:lt1>
      <a:dk2>
        <a:srgbClr val="44546A"/>
      </a:dk2>
      <a:lt2>
        <a:srgbClr val="E7E6E6"/>
      </a:lt2>
      <a:accent1>
        <a:srgbClr val="A32BDE"/>
      </a:accent1>
      <a:accent2>
        <a:srgbClr val="0E6AD1"/>
      </a:accent2>
      <a:accent3>
        <a:srgbClr val="252625"/>
      </a:accent3>
      <a:accent4>
        <a:srgbClr val="000000"/>
      </a:accent4>
      <a:accent5>
        <a:srgbClr val="000000"/>
      </a:accent5>
      <a:accent6>
        <a:srgbClr val="000000"/>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1747</TotalTime>
  <Words>1629</Words>
  <Application>Microsoft Office PowerPoint</Application>
  <PresentationFormat>Широкоэкранный</PresentationFormat>
  <Paragraphs>296</Paragraphs>
  <Slides>43</Slides>
  <Notes>1</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43</vt:i4>
      </vt:variant>
    </vt:vector>
  </HeadingPairs>
  <TitlesOfParts>
    <vt:vector size="55" baseType="lpstr">
      <vt:lpstr>Arial</vt:lpstr>
      <vt:lpstr>Calibri</vt:lpstr>
      <vt:lpstr>Calibri Light</vt:lpstr>
      <vt:lpstr>Neris Black</vt:lpstr>
      <vt:lpstr>Neris Light</vt:lpstr>
      <vt:lpstr>Neris SemiBold</vt:lpstr>
      <vt:lpstr>Neris Thin</vt:lpstr>
      <vt:lpstr>Roboto</vt:lpstr>
      <vt:lpstr>Roboto Light</vt:lpstr>
      <vt:lpstr>Roboto Thin</vt:lpstr>
      <vt:lpstr>Wingdings</vt:lpstr>
      <vt:lpstr>Тема Office</vt:lpstr>
      <vt:lpstr>Xploit Streaming music app</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Thank you</vt:lpstr>
      <vt:lpstr>Round design Template</vt:lpstr>
      <vt:lpstr>Презентация PowerPoint</vt:lpstr>
      <vt:lpstr>Презентация PowerPoint</vt:lpstr>
      <vt:lpstr>Round design Template</vt:lpstr>
      <vt:lpstr>Презентация PowerPoint</vt:lpstr>
      <vt:lpstr>Round design Template</vt:lpstr>
      <vt:lpstr>Round design Template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Thanks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NightStranger</cp:lastModifiedBy>
  <cp:revision>87</cp:revision>
  <dcterms:created xsi:type="dcterms:W3CDTF">2020-03-24T15:13:07Z</dcterms:created>
  <dcterms:modified xsi:type="dcterms:W3CDTF">2022-02-09T13:17:59Z</dcterms:modified>
</cp:coreProperties>
</file>